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719" r:id="rId5"/>
  </p:sldMasterIdLst>
  <p:notesMasterIdLst>
    <p:notesMasterId r:id="rId17"/>
  </p:notesMasterIdLst>
  <p:sldIdLst>
    <p:sldId id="356" r:id="rId6"/>
    <p:sldId id="257" r:id="rId7"/>
    <p:sldId id="347" r:id="rId8"/>
    <p:sldId id="351" r:id="rId9"/>
    <p:sldId id="284" r:id="rId10"/>
    <p:sldId id="348" r:id="rId11"/>
    <p:sldId id="354" r:id="rId12"/>
    <p:sldId id="352" r:id="rId13"/>
    <p:sldId id="270" r:id="rId14"/>
    <p:sldId id="355" r:id="rId15"/>
    <p:sldId id="357" r:id="rId16"/>
  </p:sldIdLst>
  <p:sldSz cx="9144000" cy="5143500" type="screen16x9"/>
  <p:notesSz cx="7104063" cy="10234613"/>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F4065C-1744-D6D5-A0BF-EA507909547A}" name="Linda Kas" initials="LK" userId="S::LKas@stadgenoot.nl::d643e051-6075-48c7-bdcd-edc62a4b54f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B71251-A53D-2570-18FC-0FD781AAA7BC}" v="76" dt="2026-06-15T13:25:54.85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3" d="100"/>
          <a:sy n="153" d="100"/>
        </p:scale>
        <p:origin x="414" y="13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vette de Roos" userId="b1c188d2-08e0-41e7-9eae-d654681c8b82" providerId="ADAL" clId="{76676803-1C40-478A-B63F-1E25602A127B}"/>
    <pc:docChg chg="undo custSel addSld delSld modSld sldOrd">
      <pc:chgData name="Yvette de Roos" userId="b1c188d2-08e0-41e7-9eae-d654681c8b82" providerId="ADAL" clId="{76676803-1C40-478A-B63F-1E25602A127B}" dt="2026-06-16T11:44:34.458" v="2280" actId="6549"/>
      <pc:docMkLst>
        <pc:docMk/>
      </pc:docMkLst>
      <pc:sldChg chg="modSp mod">
        <pc:chgData name="Yvette de Roos" userId="b1c188d2-08e0-41e7-9eae-d654681c8b82" providerId="ADAL" clId="{76676803-1C40-478A-B63F-1E25602A127B}" dt="2026-06-12T10:05:21.367" v="1" actId="27636"/>
        <pc:sldMkLst>
          <pc:docMk/>
          <pc:sldMk cId="2035687149" sldId="257"/>
        </pc:sldMkLst>
        <pc:spChg chg="mod">
          <ac:chgData name="Yvette de Roos" userId="b1c188d2-08e0-41e7-9eae-d654681c8b82" providerId="ADAL" clId="{76676803-1C40-478A-B63F-1E25602A127B}" dt="2026-06-12T10:05:21.367" v="1" actId="27636"/>
          <ac:spMkLst>
            <pc:docMk/>
            <pc:sldMk cId="2035687149" sldId="257"/>
            <ac:spMk id="4" creationId="{099195E6-FD98-9BA1-92DD-C6FF21C7D932}"/>
          </ac:spMkLst>
        </pc:spChg>
      </pc:sldChg>
      <pc:sldChg chg="addSp delSp modSp mod">
        <pc:chgData name="Yvette de Roos" userId="b1c188d2-08e0-41e7-9eae-d654681c8b82" providerId="ADAL" clId="{76676803-1C40-478A-B63F-1E25602A127B}" dt="2026-06-12T11:47:33.706" v="1340" actId="14100"/>
        <pc:sldMkLst>
          <pc:docMk/>
          <pc:sldMk cId="345669689" sldId="270"/>
        </pc:sldMkLst>
        <pc:picChg chg="add mod">
          <ac:chgData name="Yvette de Roos" userId="b1c188d2-08e0-41e7-9eae-d654681c8b82" providerId="ADAL" clId="{76676803-1C40-478A-B63F-1E25602A127B}" dt="2026-06-12T11:47:33.706" v="1340" actId="14100"/>
          <ac:picMkLst>
            <pc:docMk/>
            <pc:sldMk cId="345669689" sldId="270"/>
            <ac:picMk id="7" creationId="{CFDA7770-2460-F7D8-DE90-0C0B5D5979D7}"/>
          </ac:picMkLst>
        </pc:picChg>
        <pc:picChg chg="mod">
          <ac:chgData name="Yvette de Roos" userId="b1c188d2-08e0-41e7-9eae-d654681c8b82" providerId="ADAL" clId="{76676803-1C40-478A-B63F-1E25602A127B}" dt="2026-06-12T11:47:28.598" v="1339" actId="14100"/>
          <ac:picMkLst>
            <pc:docMk/>
            <pc:sldMk cId="345669689" sldId="270"/>
            <ac:picMk id="9" creationId="{B81C662B-7C5D-025C-D3B5-DEA78A7CC3DD}"/>
          </ac:picMkLst>
        </pc:picChg>
      </pc:sldChg>
      <pc:sldChg chg="modSp mod modNotesTx">
        <pc:chgData name="Yvette de Roos" userId="b1c188d2-08e0-41e7-9eae-d654681c8b82" providerId="ADAL" clId="{76676803-1C40-478A-B63F-1E25602A127B}" dt="2026-06-12T12:18:34.095" v="2144" actId="20577"/>
        <pc:sldMkLst>
          <pc:docMk/>
          <pc:sldMk cId="2591466893" sldId="347"/>
        </pc:sldMkLst>
        <pc:spChg chg="mod">
          <ac:chgData name="Yvette de Roos" userId="b1c188d2-08e0-41e7-9eae-d654681c8b82" providerId="ADAL" clId="{76676803-1C40-478A-B63F-1E25602A127B}" dt="2026-06-12T10:06:56.429" v="10" actId="20577"/>
          <ac:spMkLst>
            <pc:docMk/>
            <pc:sldMk cId="2591466893" sldId="347"/>
            <ac:spMk id="2" creationId="{9C880C0E-082C-66C9-1DD6-3CC3B98F117F}"/>
          </ac:spMkLst>
        </pc:spChg>
        <pc:spChg chg="mod">
          <ac:chgData name="Yvette de Roos" userId="b1c188d2-08e0-41e7-9eae-d654681c8b82" providerId="ADAL" clId="{76676803-1C40-478A-B63F-1E25602A127B}" dt="2026-06-12T11:50:46.458" v="1517" actId="6549"/>
          <ac:spMkLst>
            <pc:docMk/>
            <pc:sldMk cId="2591466893" sldId="347"/>
            <ac:spMk id="3" creationId="{1ABC2396-DCF6-D1A0-9D42-2795E48086C6}"/>
          </ac:spMkLst>
        </pc:spChg>
        <pc:spChg chg="mod">
          <ac:chgData name="Yvette de Roos" userId="b1c188d2-08e0-41e7-9eae-d654681c8b82" providerId="ADAL" clId="{76676803-1C40-478A-B63F-1E25602A127B}" dt="2026-06-12T10:14:28.986" v="295" actId="20577"/>
          <ac:spMkLst>
            <pc:docMk/>
            <pc:sldMk cId="2591466893" sldId="347"/>
            <ac:spMk id="4" creationId="{7E2B77BB-D2E3-C0A3-47D5-54B88BA6AE15}"/>
          </ac:spMkLst>
        </pc:spChg>
      </pc:sldChg>
      <pc:sldChg chg="addSp delSp modSp mod modNotesTx">
        <pc:chgData name="Yvette de Roos" userId="b1c188d2-08e0-41e7-9eae-d654681c8b82" providerId="ADAL" clId="{76676803-1C40-478A-B63F-1E25602A127B}" dt="2026-06-16T11:44:00.076" v="2279" actId="6549"/>
        <pc:sldMkLst>
          <pc:docMk/>
          <pc:sldMk cId="3768428144" sldId="348"/>
        </pc:sldMkLst>
        <pc:spChg chg="mod">
          <ac:chgData name="Yvette de Roos" userId="b1c188d2-08e0-41e7-9eae-d654681c8b82" providerId="ADAL" clId="{76676803-1C40-478A-B63F-1E25602A127B}" dt="2026-06-12T11:24:38.834" v="512" actId="6549"/>
          <ac:spMkLst>
            <pc:docMk/>
            <pc:sldMk cId="3768428144" sldId="348"/>
            <ac:spMk id="2" creationId="{E4A6C722-087F-02F7-8120-B2E66F35362E}"/>
          </ac:spMkLst>
        </pc:spChg>
        <pc:graphicFrameChg chg="add mod modGraphic">
          <ac:chgData name="Yvette de Roos" userId="b1c188d2-08e0-41e7-9eae-d654681c8b82" providerId="ADAL" clId="{76676803-1C40-478A-B63F-1E25602A127B}" dt="2026-06-16T11:44:00.076" v="2279" actId="6549"/>
          <ac:graphicFrameMkLst>
            <pc:docMk/>
            <pc:sldMk cId="3768428144" sldId="348"/>
            <ac:graphicFrameMk id="9" creationId="{DE1F4C78-D94E-7E48-D09A-25AD63A2BD07}"/>
          </ac:graphicFrameMkLst>
        </pc:graphicFrameChg>
        <pc:picChg chg="mod">
          <ac:chgData name="Yvette de Roos" userId="b1c188d2-08e0-41e7-9eae-d654681c8b82" providerId="ADAL" clId="{76676803-1C40-478A-B63F-1E25602A127B}" dt="2026-06-12T11:39:19.507" v="1066" actId="1076"/>
          <ac:picMkLst>
            <pc:docMk/>
            <pc:sldMk cId="3768428144" sldId="348"/>
            <ac:picMk id="8" creationId="{24E2AD52-4C30-ADA8-7BF0-E221AB3F76FD}"/>
          </ac:picMkLst>
        </pc:picChg>
        <pc:picChg chg="mod">
          <ac:chgData name="Yvette de Roos" userId="b1c188d2-08e0-41e7-9eae-d654681c8b82" providerId="ADAL" clId="{76676803-1C40-478A-B63F-1E25602A127B}" dt="2026-06-12T11:36:18.907" v="1056" actId="1076"/>
          <ac:picMkLst>
            <pc:docMk/>
            <pc:sldMk cId="3768428144" sldId="348"/>
            <ac:picMk id="10" creationId="{28A1D980-003D-F997-5809-F59CC9F888FE}"/>
          </ac:picMkLst>
        </pc:picChg>
      </pc:sldChg>
      <pc:sldChg chg="modSp mod">
        <pc:chgData name="Yvette de Roos" userId="b1c188d2-08e0-41e7-9eae-d654681c8b82" providerId="ADAL" clId="{76676803-1C40-478A-B63F-1E25602A127B}" dt="2026-06-16T11:27:39.284" v="2146" actId="20577"/>
        <pc:sldMkLst>
          <pc:docMk/>
          <pc:sldMk cId="1987489992" sldId="351"/>
        </pc:sldMkLst>
        <pc:spChg chg="mod">
          <ac:chgData name="Yvette de Roos" userId="b1c188d2-08e0-41e7-9eae-d654681c8b82" providerId="ADAL" clId="{76676803-1C40-478A-B63F-1E25602A127B}" dt="2026-06-12T10:16:10.498" v="324" actId="20577"/>
          <ac:spMkLst>
            <pc:docMk/>
            <pc:sldMk cId="1987489992" sldId="351"/>
            <ac:spMk id="2" creationId="{442F17A9-F4EC-9C3F-61E4-937E0B27CE2A}"/>
          </ac:spMkLst>
        </pc:spChg>
        <pc:spChg chg="mod">
          <ac:chgData name="Yvette de Roos" userId="b1c188d2-08e0-41e7-9eae-d654681c8b82" providerId="ADAL" clId="{76676803-1C40-478A-B63F-1E25602A127B}" dt="2026-06-16T11:27:39.284" v="2146" actId="20577"/>
          <ac:spMkLst>
            <pc:docMk/>
            <pc:sldMk cId="1987489992" sldId="351"/>
            <ac:spMk id="3" creationId="{17261F3E-9FB9-D9D1-8B2E-815C47341240}"/>
          </ac:spMkLst>
        </pc:spChg>
      </pc:sldChg>
      <pc:sldChg chg="addSp delSp modSp mod">
        <pc:chgData name="Yvette de Roos" userId="b1c188d2-08e0-41e7-9eae-d654681c8b82" providerId="ADAL" clId="{76676803-1C40-478A-B63F-1E25602A127B}" dt="2026-06-16T11:44:34.458" v="2280" actId="6549"/>
        <pc:sldMkLst>
          <pc:docMk/>
          <pc:sldMk cId="3408540929" sldId="352"/>
        </pc:sldMkLst>
        <pc:spChg chg="mod">
          <ac:chgData name="Yvette de Roos" userId="b1c188d2-08e0-41e7-9eae-d654681c8b82" providerId="ADAL" clId="{76676803-1C40-478A-B63F-1E25602A127B}" dt="2026-06-16T11:44:34.458" v="2280" actId="6549"/>
          <ac:spMkLst>
            <pc:docMk/>
            <pc:sldMk cId="3408540929" sldId="352"/>
            <ac:spMk id="8" creationId="{E9C96043-B12D-7A79-5944-4D49F10ECF04}"/>
          </ac:spMkLst>
        </pc:spChg>
        <pc:spChg chg="add mod">
          <ac:chgData name="Yvette de Roos" userId="b1c188d2-08e0-41e7-9eae-d654681c8b82" providerId="ADAL" clId="{76676803-1C40-478A-B63F-1E25602A127B}" dt="2026-06-16T11:41:44.770" v="2240" actId="12"/>
          <ac:spMkLst>
            <pc:docMk/>
            <pc:sldMk cId="3408540929" sldId="352"/>
            <ac:spMk id="10" creationId="{916AD8B9-8AEF-1EC4-1202-70310B747826}"/>
          </ac:spMkLst>
        </pc:spChg>
        <pc:picChg chg="add mod modCrop">
          <ac:chgData name="Yvette de Roos" userId="b1c188d2-08e0-41e7-9eae-d654681c8b82" providerId="ADAL" clId="{76676803-1C40-478A-B63F-1E25602A127B}" dt="2026-06-12T11:52:13.960" v="1575" actId="1076"/>
          <ac:picMkLst>
            <pc:docMk/>
            <pc:sldMk cId="3408540929" sldId="352"/>
            <ac:picMk id="7" creationId="{6D28C450-8CB4-FE9C-08BA-6D6177A6FED8}"/>
          </ac:picMkLst>
        </pc:picChg>
        <pc:picChg chg="add mod">
          <ac:chgData name="Yvette de Roos" userId="b1c188d2-08e0-41e7-9eae-d654681c8b82" providerId="ADAL" clId="{76676803-1C40-478A-B63F-1E25602A127B}" dt="2026-06-12T11:43:29.937" v="1190" actId="1037"/>
          <ac:picMkLst>
            <pc:docMk/>
            <pc:sldMk cId="3408540929" sldId="352"/>
            <ac:picMk id="9" creationId="{458A7294-BB09-2E0D-A160-B0435816C5F7}"/>
          </ac:picMkLst>
        </pc:picChg>
        <pc:picChg chg="add mod">
          <ac:chgData name="Yvette de Roos" userId="b1c188d2-08e0-41e7-9eae-d654681c8b82" providerId="ADAL" clId="{76676803-1C40-478A-B63F-1E25602A127B}" dt="2026-06-12T11:43:11.870" v="1176" actId="1076"/>
          <ac:picMkLst>
            <pc:docMk/>
            <pc:sldMk cId="3408540929" sldId="352"/>
            <ac:picMk id="11" creationId="{E1FA1761-2B73-5F2D-7BE9-11F0B766C1E1}"/>
          </ac:picMkLst>
        </pc:picChg>
        <pc:picChg chg="mod">
          <ac:chgData name="Yvette de Roos" userId="b1c188d2-08e0-41e7-9eae-d654681c8b82" providerId="ADAL" clId="{76676803-1C40-478A-B63F-1E25602A127B}" dt="2026-06-12T11:43:25.881" v="1179" actId="1076"/>
          <ac:picMkLst>
            <pc:docMk/>
            <pc:sldMk cId="3408540929" sldId="352"/>
            <ac:picMk id="14" creationId="{A758534A-CCFA-2B29-4DB3-84F99082ED41}"/>
          </ac:picMkLst>
        </pc:picChg>
      </pc:sldChg>
      <pc:sldChg chg="addSp delSp modSp mod ord">
        <pc:chgData name="Yvette de Roos" userId="b1c188d2-08e0-41e7-9eae-d654681c8b82" providerId="ADAL" clId="{76676803-1C40-478A-B63F-1E25602A127B}" dt="2026-06-12T11:51:37.341" v="1526" actId="1076"/>
        <pc:sldMkLst>
          <pc:docMk/>
          <pc:sldMk cId="376102129" sldId="354"/>
        </pc:sldMkLst>
        <pc:spChg chg="mod">
          <ac:chgData name="Yvette de Roos" userId="b1c188d2-08e0-41e7-9eae-d654681c8b82" providerId="ADAL" clId="{76676803-1C40-478A-B63F-1E25602A127B}" dt="2026-06-12T11:40:13.275" v="1112" actId="6549"/>
          <ac:spMkLst>
            <pc:docMk/>
            <pc:sldMk cId="376102129" sldId="354"/>
            <ac:spMk id="2" creationId="{B99CAF97-75A2-B38C-3A66-3072A41597DA}"/>
          </ac:spMkLst>
        </pc:spChg>
        <pc:picChg chg="add del mod modCrop">
          <ac:chgData name="Yvette de Roos" userId="b1c188d2-08e0-41e7-9eae-d654681c8b82" providerId="ADAL" clId="{76676803-1C40-478A-B63F-1E25602A127B}" dt="2026-06-12T11:51:37.341" v="1526" actId="1076"/>
          <ac:picMkLst>
            <pc:docMk/>
            <pc:sldMk cId="376102129" sldId="354"/>
            <ac:picMk id="4" creationId="{E485CCBE-0B86-C71B-ACA5-6AE5B2FA964C}"/>
          </ac:picMkLst>
        </pc:picChg>
        <pc:picChg chg="mod">
          <ac:chgData name="Yvette de Roos" userId="b1c188d2-08e0-41e7-9eae-d654681c8b82" providerId="ADAL" clId="{76676803-1C40-478A-B63F-1E25602A127B}" dt="2026-06-12T11:41:53.662" v="1163" actId="14100"/>
          <ac:picMkLst>
            <pc:docMk/>
            <pc:sldMk cId="376102129" sldId="354"/>
            <ac:picMk id="7" creationId="{C746B7AE-7A6F-A73A-D6BA-894416D16EBA}"/>
          </ac:picMkLst>
        </pc:picChg>
      </pc:sldChg>
      <pc:sldChg chg="addSp delSp modSp mod">
        <pc:chgData name="Yvette de Roos" userId="b1c188d2-08e0-41e7-9eae-d654681c8b82" providerId="ADAL" clId="{76676803-1C40-478A-B63F-1E25602A127B}" dt="2026-06-16T11:41:58.629" v="2249" actId="20577"/>
        <pc:sldMkLst>
          <pc:docMk/>
          <pc:sldMk cId="3065794110" sldId="355"/>
        </pc:sldMkLst>
        <pc:spChg chg="mod">
          <ac:chgData name="Yvette de Roos" userId="b1c188d2-08e0-41e7-9eae-d654681c8b82" providerId="ADAL" clId="{76676803-1C40-478A-B63F-1E25602A127B}" dt="2026-06-12T11:56:05.820" v="1641" actId="6549"/>
          <ac:spMkLst>
            <pc:docMk/>
            <pc:sldMk cId="3065794110" sldId="355"/>
            <ac:spMk id="8" creationId="{783CAA84-6537-D072-92D2-67480D281EFF}"/>
          </ac:spMkLst>
        </pc:spChg>
        <pc:spChg chg="mod">
          <ac:chgData name="Yvette de Roos" userId="b1c188d2-08e0-41e7-9eae-d654681c8b82" providerId="ADAL" clId="{76676803-1C40-478A-B63F-1E25602A127B}" dt="2026-06-16T11:41:58.629" v="2249" actId="20577"/>
          <ac:spMkLst>
            <pc:docMk/>
            <pc:sldMk cId="3065794110" sldId="355"/>
            <ac:spMk id="10" creationId="{F25898ED-F967-4527-E596-0D5BAF6B474A}"/>
          </ac:spMkLst>
        </pc:spChg>
        <pc:picChg chg="add mod">
          <ac:chgData name="Yvette de Roos" userId="b1c188d2-08e0-41e7-9eae-d654681c8b82" providerId="ADAL" clId="{76676803-1C40-478A-B63F-1E25602A127B}" dt="2026-06-12T12:12:27.346" v="2045" actId="14100"/>
          <ac:picMkLst>
            <pc:docMk/>
            <pc:sldMk cId="3065794110" sldId="355"/>
            <ac:picMk id="2" creationId="{731E6035-BD21-C300-F8AA-35BFAE059895}"/>
          </ac:picMkLst>
        </pc:picChg>
      </pc:sldChg>
      <pc:sldChg chg="addSp modSp new mod ord">
        <pc:chgData name="Yvette de Roos" userId="b1c188d2-08e0-41e7-9eae-d654681c8b82" providerId="ADAL" clId="{76676803-1C40-478A-B63F-1E25602A127B}" dt="2026-06-12T11:20:04.950" v="377"/>
        <pc:sldMkLst>
          <pc:docMk/>
          <pc:sldMk cId="802652671" sldId="356"/>
        </pc:sldMkLst>
        <pc:spChg chg="mod">
          <ac:chgData name="Yvette de Roos" userId="b1c188d2-08e0-41e7-9eae-d654681c8b82" providerId="ADAL" clId="{76676803-1C40-478A-B63F-1E25602A127B}" dt="2026-06-12T10:13:28.162" v="275" actId="20577"/>
          <ac:spMkLst>
            <pc:docMk/>
            <pc:sldMk cId="802652671" sldId="356"/>
            <ac:spMk id="2" creationId="{700081B6-23EF-9E1E-3DA0-A21A47AD83BF}"/>
          </ac:spMkLst>
        </pc:spChg>
        <pc:spChg chg="mod">
          <ac:chgData name="Yvette de Roos" userId="b1c188d2-08e0-41e7-9eae-d654681c8b82" providerId="ADAL" clId="{76676803-1C40-478A-B63F-1E25602A127B}" dt="2026-06-12T10:20:09.262" v="374" actId="20577"/>
          <ac:spMkLst>
            <pc:docMk/>
            <pc:sldMk cId="802652671" sldId="356"/>
            <ac:spMk id="3" creationId="{74F5D146-6A86-1D27-CB5C-27ECDE57879F}"/>
          </ac:spMkLst>
        </pc:spChg>
        <pc:spChg chg="mod">
          <ac:chgData name="Yvette de Roos" userId="b1c188d2-08e0-41e7-9eae-d654681c8b82" providerId="ADAL" clId="{76676803-1C40-478A-B63F-1E25602A127B}" dt="2026-06-12T10:10:06.148" v="170"/>
          <ac:spMkLst>
            <pc:docMk/>
            <pc:sldMk cId="802652671" sldId="356"/>
            <ac:spMk id="4" creationId="{185BB669-CFDA-4EF0-B43B-8536B6C966F8}"/>
          </ac:spMkLst>
        </pc:spChg>
        <pc:spChg chg="mod">
          <ac:chgData name="Yvette de Roos" userId="b1c188d2-08e0-41e7-9eae-d654681c8b82" providerId="ADAL" clId="{76676803-1C40-478A-B63F-1E25602A127B}" dt="2026-06-12T10:10:06.148" v="172"/>
          <ac:spMkLst>
            <pc:docMk/>
            <pc:sldMk cId="802652671" sldId="356"/>
            <ac:spMk id="5" creationId="{F35A22EF-D3C6-8508-BE9B-34314966D8A5}"/>
          </ac:spMkLst>
        </pc:spChg>
        <pc:picChg chg="add mod">
          <ac:chgData name="Yvette de Roos" userId="b1c188d2-08e0-41e7-9eae-d654681c8b82" providerId="ADAL" clId="{76676803-1C40-478A-B63F-1E25602A127B}" dt="2026-06-12T11:20:00.355" v="375" actId="1076"/>
          <ac:picMkLst>
            <pc:docMk/>
            <pc:sldMk cId="802652671" sldId="356"/>
            <ac:picMk id="6" creationId="{F1BAA3D0-B13B-F10A-3F18-C93A1D819350}"/>
          </ac:picMkLst>
        </pc:picChg>
      </pc:sldChg>
      <pc:sldChg chg="addSp delSp modSp new mod">
        <pc:chgData name="Yvette de Roos" userId="b1c188d2-08e0-41e7-9eae-d654681c8b82" providerId="ADAL" clId="{76676803-1C40-478A-B63F-1E25602A127B}" dt="2026-06-16T11:42:28.164" v="2258" actId="20577"/>
        <pc:sldMkLst>
          <pc:docMk/>
          <pc:sldMk cId="366003223" sldId="357"/>
        </pc:sldMkLst>
        <pc:spChg chg="mod">
          <ac:chgData name="Yvette de Roos" userId="b1c188d2-08e0-41e7-9eae-d654681c8b82" providerId="ADAL" clId="{76676803-1C40-478A-B63F-1E25602A127B}" dt="2026-06-12T12:15:38.165" v="2131" actId="20577"/>
          <ac:spMkLst>
            <pc:docMk/>
            <pc:sldMk cId="366003223" sldId="357"/>
            <ac:spMk id="2" creationId="{F3906991-15B3-72CC-EB06-E99D41E1ED5C}"/>
          </ac:spMkLst>
        </pc:spChg>
        <pc:spChg chg="mod">
          <ac:chgData name="Yvette de Roos" userId="b1c188d2-08e0-41e7-9eae-d654681c8b82" providerId="ADAL" clId="{76676803-1C40-478A-B63F-1E25602A127B}" dt="2026-06-12T12:15:45.042" v="2133" actId="1076"/>
          <ac:spMkLst>
            <pc:docMk/>
            <pc:sldMk cId="366003223" sldId="357"/>
            <ac:spMk id="3" creationId="{A17201BA-234F-91A0-8E9C-AA3C6DE95C8C}"/>
          </ac:spMkLst>
        </pc:spChg>
        <pc:spChg chg="mod">
          <ac:chgData name="Yvette de Roos" userId="b1c188d2-08e0-41e7-9eae-d654681c8b82" providerId="ADAL" clId="{76676803-1C40-478A-B63F-1E25602A127B}" dt="2026-06-12T11:56:30.799" v="1663"/>
          <ac:spMkLst>
            <pc:docMk/>
            <pc:sldMk cId="366003223" sldId="357"/>
            <ac:spMk id="5" creationId="{345904FF-4DCE-7DED-21B5-56C1938A756F}"/>
          </ac:spMkLst>
        </pc:spChg>
        <pc:spChg chg="add mod">
          <ac:chgData name="Yvette de Roos" userId="b1c188d2-08e0-41e7-9eae-d654681c8b82" providerId="ADAL" clId="{76676803-1C40-478A-B63F-1E25602A127B}" dt="2026-06-16T11:42:28.164" v="2258" actId="20577"/>
          <ac:spMkLst>
            <pc:docMk/>
            <pc:sldMk cId="366003223" sldId="357"/>
            <ac:spMk id="14" creationId="{0B86220A-740C-0B34-F650-97859B9C9A27}"/>
          </ac:spMkLst>
        </pc:spChg>
        <pc:picChg chg="add mod ord">
          <ac:chgData name="Yvette de Roos" userId="b1c188d2-08e0-41e7-9eae-d654681c8b82" providerId="ADAL" clId="{76676803-1C40-478A-B63F-1E25602A127B}" dt="2026-06-12T12:15:50.604" v="2135" actId="14100"/>
          <ac:picMkLst>
            <pc:docMk/>
            <pc:sldMk cId="366003223" sldId="357"/>
            <ac:picMk id="12" creationId="{6E2C255F-9B5F-06B4-0E07-63344A05AB94}"/>
          </ac:picMkLst>
        </pc:picChg>
        <pc:picChg chg="add mod">
          <ac:chgData name="Yvette de Roos" userId="b1c188d2-08e0-41e7-9eae-d654681c8b82" providerId="ADAL" clId="{76676803-1C40-478A-B63F-1E25602A127B}" dt="2026-06-12T12:15:58.170" v="2137" actId="14100"/>
          <ac:picMkLst>
            <pc:docMk/>
            <pc:sldMk cId="366003223" sldId="357"/>
            <ac:picMk id="13" creationId="{E7FE9AFC-AA87-56A6-1607-CBCCFD59DBB0}"/>
          </ac:picMkLst>
        </pc:picChg>
      </pc:sldChg>
    </pc:docChg>
  </pc:docChgLst>
  <pc:docChgLst>
    <pc:chgData name="Yvette de Roos" userId="S::yderoos@stadgenoot.nl::b1c188d2-08e0-41e7-9eae-d654681c8b82" providerId="AD" clId="Web-{88B71251-A53D-2570-18FC-0FD781AAA7BC}"/>
    <pc:docChg chg="modSld">
      <pc:chgData name="Yvette de Roos" userId="S::yderoos@stadgenoot.nl::b1c188d2-08e0-41e7-9eae-d654681c8b82" providerId="AD" clId="Web-{88B71251-A53D-2570-18FC-0FD781AAA7BC}" dt="2026-06-15T13:25:54.857" v="92" actId="14100"/>
      <pc:docMkLst>
        <pc:docMk/>
      </pc:docMkLst>
      <pc:sldChg chg="modSp modCm">
        <pc:chgData name="Yvette de Roos" userId="S::yderoos@stadgenoot.nl::b1c188d2-08e0-41e7-9eae-d654681c8b82" providerId="AD" clId="Web-{88B71251-A53D-2570-18FC-0FD781AAA7BC}" dt="2026-06-15T13:21:03.857" v="20" actId="20577"/>
        <pc:sldMkLst>
          <pc:docMk/>
          <pc:sldMk cId="2591466893" sldId="347"/>
        </pc:sldMkLst>
        <pc:spChg chg="mod">
          <ac:chgData name="Yvette de Roos" userId="S::yderoos@stadgenoot.nl::b1c188d2-08e0-41e7-9eae-d654681c8b82" providerId="AD" clId="Web-{88B71251-A53D-2570-18FC-0FD781AAA7BC}" dt="2026-06-15T13:21:03.857" v="20" actId="20577"/>
          <ac:spMkLst>
            <pc:docMk/>
            <pc:sldMk cId="2591466893" sldId="347"/>
            <ac:spMk id="3" creationId="{1ABC2396-DCF6-D1A0-9D42-2795E48086C6}"/>
          </ac:spMkLst>
        </pc:spChg>
        <pc:extLst>
          <p:ext xmlns:p="http://schemas.openxmlformats.org/presentationml/2006/main" uri="{D6D511B9-2390-475A-947B-AFAB55BFBCF1}">
            <pc226:cmChg xmlns:pc226="http://schemas.microsoft.com/office/powerpoint/2022/06/main/command" chg="mod">
              <pc226:chgData name="Yvette de Roos" userId="S::yderoos@stadgenoot.nl::b1c188d2-08e0-41e7-9eae-d654681c8b82" providerId="AD" clId="Web-{88B71251-A53D-2570-18FC-0FD781AAA7BC}" dt="2026-06-15T13:21:03.857" v="20" actId="20577"/>
              <pc2:cmMkLst xmlns:pc2="http://schemas.microsoft.com/office/powerpoint/2019/9/main/command">
                <pc:docMk/>
                <pc:sldMk cId="2591466893" sldId="347"/>
                <pc2:cmMk id="{219861FD-8B1B-48E7-8144-596DC1B183EE}"/>
              </pc2:cmMkLst>
            </pc226:cmChg>
          </p:ext>
        </pc:extLst>
      </pc:sldChg>
      <pc:sldChg chg="modSp">
        <pc:chgData name="Yvette de Roos" userId="S::yderoos@stadgenoot.nl::b1c188d2-08e0-41e7-9eae-d654681c8b82" providerId="AD" clId="Web-{88B71251-A53D-2570-18FC-0FD781AAA7BC}" dt="2026-06-15T13:23:03.709" v="45" actId="20577"/>
        <pc:sldMkLst>
          <pc:docMk/>
          <pc:sldMk cId="3408540929" sldId="352"/>
        </pc:sldMkLst>
        <pc:spChg chg="mod">
          <ac:chgData name="Yvette de Roos" userId="S::yderoos@stadgenoot.nl::b1c188d2-08e0-41e7-9eae-d654681c8b82" providerId="AD" clId="Web-{88B71251-A53D-2570-18FC-0FD781AAA7BC}" dt="2026-06-15T13:23:03.709" v="45" actId="20577"/>
          <ac:spMkLst>
            <pc:docMk/>
            <pc:sldMk cId="3408540929" sldId="352"/>
            <ac:spMk id="10" creationId="{916AD8B9-8AEF-1EC4-1202-70310B747826}"/>
          </ac:spMkLst>
        </pc:spChg>
        <pc:picChg chg="mod">
          <ac:chgData name="Yvette de Roos" userId="S::yderoos@stadgenoot.nl::b1c188d2-08e0-41e7-9eae-d654681c8b82" providerId="AD" clId="Web-{88B71251-A53D-2570-18FC-0FD781AAA7BC}" dt="2026-06-15T13:21:43.922" v="22" actId="1076"/>
          <ac:picMkLst>
            <pc:docMk/>
            <pc:sldMk cId="3408540929" sldId="352"/>
            <ac:picMk id="7" creationId="{6D28C450-8CB4-FE9C-08BA-6D6177A6FED8}"/>
          </ac:picMkLst>
        </pc:picChg>
        <pc:picChg chg="mod">
          <ac:chgData name="Yvette de Roos" userId="S::yderoos@stadgenoot.nl::b1c188d2-08e0-41e7-9eae-d654681c8b82" providerId="AD" clId="Web-{88B71251-A53D-2570-18FC-0FD781AAA7BC}" dt="2026-06-15T13:22:31.457" v="35" actId="14100"/>
          <ac:picMkLst>
            <pc:docMk/>
            <pc:sldMk cId="3408540929" sldId="352"/>
            <ac:picMk id="9" creationId="{458A7294-BB09-2E0D-A160-B0435816C5F7}"/>
          </ac:picMkLst>
        </pc:picChg>
      </pc:sldChg>
      <pc:sldChg chg="addSp delSp modSp">
        <pc:chgData name="Yvette de Roos" userId="S::yderoos@stadgenoot.nl::b1c188d2-08e0-41e7-9eae-d654681c8b82" providerId="AD" clId="Web-{88B71251-A53D-2570-18FC-0FD781AAA7BC}" dt="2026-06-15T13:25:46.310" v="91" actId="14100"/>
        <pc:sldMkLst>
          <pc:docMk/>
          <pc:sldMk cId="3065794110" sldId="355"/>
        </pc:sldMkLst>
        <pc:spChg chg="add del mod">
          <ac:chgData name="Yvette de Roos" userId="S::yderoos@stadgenoot.nl::b1c188d2-08e0-41e7-9eae-d654681c8b82" providerId="AD" clId="Web-{88B71251-A53D-2570-18FC-0FD781AAA7BC}" dt="2026-06-15T13:24:32.885" v="62"/>
          <ac:spMkLst>
            <pc:docMk/>
            <pc:sldMk cId="3065794110" sldId="355"/>
            <ac:spMk id="6" creationId="{B5E38755-BAA7-0BAC-AAE1-C0B23138ED26}"/>
          </ac:spMkLst>
        </pc:spChg>
        <pc:spChg chg="add mod">
          <ac:chgData name="Yvette de Roos" userId="S::yderoos@stadgenoot.nl::b1c188d2-08e0-41e7-9eae-d654681c8b82" providerId="AD" clId="Web-{88B71251-A53D-2570-18FC-0FD781AAA7BC}" dt="2026-06-15T13:25:46.310" v="91" actId="14100"/>
          <ac:spMkLst>
            <pc:docMk/>
            <pc:sldMk cId="3065794110" sldId="355"/>
            <ac:spMk id="9" creationId="{497C2096-B6ED-FCE9-CB40-00613AF4EBC0}"/>
          </ac:spMkLst>
        </pc:spChg>
        <pc:spChg chg="mod">
          <ac:chgData name="Yvette de Roos" userId="S::yderoos@stadgenoot.nl::b1c188d2-08e0-41e7-9eae-d654681c8b82" providerId="AD" clId="Web-{88B71251-A53D-2570-18FC-0FD781AAA7BC}" dt="2026-06-15T13:25:37.950" v="89" actId="14100"/>
          <ac:spMkLst>
            <pc:docMk/>
            <pc:sldMk cId="3065794110" sldId="355"/>
            <ac:spMk id="10" creationId="{F25898ED-F967-4527-E596-0D5BAF6B474A}"/>
          </ac:spMkLst>
        </pc:spChg>
        <pc:picChg chg="mod">
          <ac:chgData name="Yvette de Roos" userId="S::yderoos@stadgenoot.nl::b1c188d2-08e0-41e7-9eae-d654681c8b82" providerId="AD" clId="Web-{88B71251-A53D-2570-18FC-0FD781AAA7BC}" dt="2026-06-15T13:23:33.210" v="48" actId="14100"/>
          <ac:picMkLst>
            <pc:docMk/>
            <pc:sldMk cId="3065794110" sldId="355"/>
            <ac:picMk id="2" creationId="{731E6035-BD21-C300-F8AA-35BFAE059895}"/>
          </ac:picMkLst>
        </pc:picChg>
      </pc:sldChg>
      <pc:sldChg chg="modSp">
        <pc:chgData name="Yvette de Roos" userId="S::yderoos@stadgenoot.nl::b1c188d2-08e0-41e7-9eae-d654681c8b82" providerId="AD" clId="Web-{88B71251-A53D-2570-18FC-0FD781AAA7BC}" dt="2026-06-15T13:20:29.588" v="2" actId="20577"/>
        <pc:sldMkLst>
          <pc:docMk/>
          <pc:sldMk cId="802652671" sldId="356"/>
        </pc:sldMkLst>
        <pc:spChg chg="mod">
          <ac:chgData name="Yvette de Roos" userId="S::yderoos@stadgenoot.nl::b1c188d2-08e0-41e7-9eae-d654681c8b82" providerId="AD" clId="Web-{88B71251-A53D-2570-18FC-0FD781AAA7BC}" dt="2026-06-15T13:20:29.588" v="2" actId="20577"/>
          <ac:spMkLst>
            <pc:docMk/>
            <pc:sldMk cId="802652671" sldId="356"/>
            <ac:spMk id="3" creationId="{74F5D146-6A86-1D27-CB5C-27ECDE57879F}"/>
          </ac:spMkLst>
        </pc:spChg>
      </pc:sldChg>
      <pc:sldChg chg="modSp">
        <pc:chgData name="Yvette de Roos" userId="S::yderoos@stadgenoot.nl::b1c188d2-08e0-41e7-9eae-d654681c8b82" providerId="AD" clId="Web-{88B71251-A53D-2570-18FC-0FD781AAA7BC}" dt="2026-06-15T13:25:54.857" v="92" actId="14100"/>
        <pc:sldMkLst>
          <pc:docMk/>
          <pc:sldMk cId="366003223" sldId="357"/>
        </pc:sldMkLst>
        <pc:picChg chg="mod">
          <ac:chgData name="Yvette de Roos" userId="S::yderoos@stadgenoot.nl::b1c188d2-08e0-41e7-9eae-d654681c8b82" providerId="AD" clId="Web-{88B71251-A53D-2570-18FC-0FD781AAA7BC}" dt="2026-06-15T13:25:54.857" v="92" actId="14100"/>
          <ac:picMkLst>
            <pc:docMk/>
            <pc:sldMk cId="366003223" sldId="357"/>
            <ac:picMk id="12" creationId="{6E2C255F-9B5F-06B4-0E07-63344A05AB94}"/>
          </ac:picMkLst>
        </pc:picChg>
      </pc:sldChg>
    </pc:docChg>
  </pc:docChgLst>
  <pc:docChgLst>
    <pc:chgData name="Linda Kas" userId="d643e051-6075-48c7-bdcd-edc62a4b54ff" providerId="ADAL" clId="{83EEE2D0-1D7D-4531-B36A-70C487A417FE}"/>
    <pc:docChg chg="modSld">
      <pc:chgData name="Linda Kas" userId="d643e051-6075-48c7-bdcd-edc62a4b54ff" providerId="ADAL" clId="{83EEE2D0-1D7D-4531-B36A-70C487A417FE}" dt="2026-06-15T11:59:15.694" v="90" actId="255"/>
      <pc:docMkLst>
        <pc:docMk/>
      </pc:docMkLst>
      <pc:sldChg chg="modSp mod">
        <pc:chgData name="Linda Kas" userId="d643e051-6075-48c7-bdcd-edc62a4b54ff" providerId="ADAL" clId="{83EEE2D0-1D7D-4531-B36A-70C487A417FE}" dt="2026-06-15T11:35:26.322" v="2" actId="12"/>
        <pc:sldMkLst>
          <pc:docMk/>
          <pc:sldMk cId="2591466893" sldId="347"/>
        </pc:sldMkLst>
        <pc:spChg chg="mod">
          <ac:chgData name="Linda Kas" userId="d643e051-6075-48c7-bdcd-edc62a4b54ff" providerId="ADAL" clId="{83EEE2D0-1D7D-4531-B36A-70C487A417FE}" dt="2026-06-15T11:35:26.322" v="2" actId="12"/>
          <ac:spMkLst>
            <pc:docMk/>
            <pc:sldMk cId="2591466893" sldId="347"/>
            <ac:spMk id="3" creationId="{1ABC2396-DCF6-D1A0-9D42-2795E48086C6}"/>
          </ac:spMkLst>
        </pc:spChg>
      </pc:sldChg>
      <pc:sldChg chg="modSp mod">
        <pc:chgData name="Linda Kas" userId="d643e051-6075-48c7-bdcd-edc62a4b54ff" providerId="ADAL" clId="{83EEE2D0-1D7D-4531-B36A-70C487A417FE}" dt="2026-06-15T11:57:18.624" v="68" actId="1076"/>
        <pc:sldMkLst>
          <pc:docMk/>
          <pc:sldMk cId="3768428144" sldId="348"/>
        </pc:sldMkLst>
        <pc:picChg chg="mod">
          <ac:chgData name="Linda Kas" userId="d643e051-6075-48c7-bdcd-edc62a4b54ff" providerId="ADAL" clId="{83EEE2D0-1D7D-4531-B36A-70C487A417FE}" dt="2026-06-15T11:57:09.811" v="65" actId="1076"/>
          <ac:picMkLst>
            <pc:docMk/>
            <pc:sldMk cId="3768428144" sldId="348"/>
            <ac:picMk id="8" creationId="{24E2AD52-4C30-ADA8-7BF0-E221AB3F76FD}"/>
          </ac:picMkLst>
        </pc:picChg>
        <pc:picChg chg="mod">
          <ac:chgData name="Linda Kas" userId="d643e051-6075-48c7-bdcd-edc62a4b54ff" providerId="ADAL" clId="{83EEE2D0-1D7D-4531-B36A-70C487A417FE}" dt="2026-06-15T11:57:18.624" v="68" actId="1076"/>
          <ac:picMkLst>
            <pc:docMk/>
            <pc:sldMk cId="3768428144" sldId="348"/>
            <ac:picMk id="10" creationId="{28A1D980-003D-F997-5809-F59CC9F888FE}"/>
          </ac:picMkLst>
        </pc:picChg>
      </pc:sldChg>
      <pc:sldChg chg="modSp mod">
        <pc:chgData name="Linda Kas" userId="d643e051-6075-48c7-bdcd-edc62a4b54ff" providerId="ADAL" clId="{83EEE2D0-1D7D-4531-B36A-70C487A417FE}" dt="2026-06-15T11:56:19.414" v="63" actId="20577"/>
        <pc:sldMkLst>
          <pc:docMk/>
          <pc:sldMk cId="1987489992" sldId="351"/>
        </pc:sldMkLst>
        <pc:spChg chg="mod">
          <ac:chgData name="Linda Kas" userId="d643e051-6075-48c7-bdcd-edc62a4b54ff" providerId="ADAL" clId="{83EEE2D0-1D7D-4531-B36A-70C487A417FE}" dt="2026-06-15T11:56:19.414" v="63" actId="20577"/>
          <ac:spMkLst>
            <pc:docMk/>
            <pc:sldMk cId="1987489992" sldId="351"/>
            <ac:spMk id="3" creationId="{17261F3E-9FB9-D9D1-8B2E-815C47341240}"/>
          </ac:spMkLst>
        </pc:spChg>
      </pc:sldChg>
      <pc:sldChg chg="modSp mod">
        <pc:chgData name="Linda Kas" userId="d643e051-6075-48c7-bdcd-edc62a4b54ff" providerId="ADAL" clId="{83EEE2D0-1D7D-4531-B36A-70C487A417FE}" dt="2026-06-15T11:58:19.802" v="77" actId="20577"/>
        <pc:sldMkLst>
          <pc:docMk/>
          <pc:sldMk cId="3408540929" sldId="352"/>
        </pc:sldMkLst>
        <pc:spChg chg="mod">
          <ac:chgData name="Linda Kas" userId="d643e051-6075-48c7-bdcd-edc62a4b54ff" providerId="ADAL" clId="{83EEE2D0-1D7D-4531-B36A-70C487A417FE}" dt="2026-06-15T11:58:19.802" v="77" actId="20577"/>
          <ac:spMkLst>
            <pc:docMk/>
            <pc:sldMk cId="3408540929" sldId="352"/>
            <ac:spMk id="10" creationId="{916AD8B9-8AEF-1EC4-1202-70310B747826}"/>
          </ac:spMkLst>
        </pc:spChg>
        <pc:picChg chg="mod">
          <ac:chgData name="Linda Kas" userId="d643e051-6075-48c7-bdcd-edc62a4b54ff" providerId="ADAL" clId="{83EEE2D0-1D7D-4531-B36A-70C487A417FE}" dt="2026-06-15T11:57:55.791" v="72" actId="1076"/>
          <ac:picMkLst>
            <pc:docMk/>
            <pc:sldMk cId="3408540929" sldId="352"/>
            <ac:picMk id="11" creationId="{E1FA1761-2B73-5F2D-7BE9-11F0B766C1E1}"/>
          </ac:picMkLst>
        </pc:picChg>
        <pc:picChg chg="mod">
          <ac:chgData name="Linda Kas" userId="d643e051-6075-48c7-bdcd-edc62a4b54ff" providerId="ADAL" clId="{83EEE2D0-1D7D-4531-B36A-70C487A417FE}" dt="2026-06-15T11:57:52.522" v="71" actId="1076"/>
          <ac:picMkLst>
            <pc:docMk/>
            <pc:sldMk cId="3408540929" sldId="352"/>
            <ac:picMk id="14" creationId="{A758534A-CCFA-2B29-4DB3-84F99082ED41}"/>
          </ac:picMkLst>
        </pc:picChg>
      </pc:sldChg>
      <pc:sldChg chg="modSp mod">
        <pc:chgData name="Linda Kas" userId="d643e051-6075-48c7-bdcd-edc62a4b54ff" providerId="ADAL" clId="{83EEE2D0-1D7D-4531-B36A-70C487A417FE}" dt="2026-06-15T11:58:44.640" v="86" actId="20577"/>
        <pc:sldMkLst>
          <pc:docMk/>
          <pc:sldMk cId="3065794110" sldId="355"/>
        </pc:sldMkLst>
        <pc:spChg chg="mod">
          <ac:chgData name="Linda Kas" userId="d643e051-6075-48c7-bdcd-edc62a4b54ff" providerId="ADAL" clId="{83EEE2D0-1D7D-4531-B36A-70C487A417FE}" dt="2026-06-15T11:58:44.640" v="86" actId="20577"/>
          <ac:spMkLst>
            <pc:docMk/>
            <pc:sldMk cId="3065794110" sldId="355"/>
            <ac:spMk id="10" creationId="{F25898ED-F967-4527-E596-0D5BAF6B474A}"/>
          </ac:spMkLst>
        </pc:spChg>
      </pc:sldChg>
      <pc:sldChg chg="modSp mod modCm">
        <pc:chgData name="Linda Kas" userId="d643e051-6075-48c7-bdcd-edc62a4b54ff" providerId="ADAL" clId="{83EEE2D0-1D7D-4531-B36A-70C487A417FE}" dt="2026-06-15T11:54:59.180" v="62" actId="20577"/>
        <pc:sldMkLst>
          <pc:docMk/>
          <pc:sldMk cId="802652671" sldId="356"/>
        </pc:sldMkLst>
        <pc:spChg chg="mod">
          <ac:chgData name="Linda Kas" userId="d643e051-6075-48c7-bdcd-edc62a4b54ff" providerId="ADAL" clId="{83EEE2D0-1D7D-4531-B36A-70C487A417FE}" dt="2026-06-15T11:54:59.180" v="62" actId="20577"/>
          <ac:spMkLst>
            <pc:docMk/>
            <pc:sldMk cId="802652671" sldId="356"/>
            <ac:spMk id="2" creationId="{700081B6-23EF-9E1E-3DA0-A21A47AD83BF}"/>
          </ac:spMkLst>
        </pc:spChg>
        <pc:spChg chg="mod">
          <ac:chgData name="Linda Kas" userId="d643e051-6075-48c7-bdcd-edc62a4b54ff" providerId="ADAL" clId="{83EEE2D0-1D7D-4531-B36A-70C487A417FE}" dt="2026-06-15T11:50:44.272" v="51" actId="20577"/>
          <ac:spMkLst>
            <pc:docMk/>
            <pc:sldMk cId="802652671" sldId="356"/>
            <ac:spMk id="3" creationId="{74F5D146-6A86-1D27-CB5C-27ECDE57879F}"/>
          </ac:spMkLst>
        </pc:spChg>
        <pc:picChg chg="mod">
          <ac:chgData name="Linda Kas" userId="d643e051-6075-48c7-bdcd-edc62a4b54ff" providerId="ADAL" clId="{83EEE2D0-1D7D-4531-B36A-70C487A417FE}" dt="2026-06-15T11:37:30.639" v="3" actId="14100"/>
          <ac:picMkLst>
            <pc:docMk/>
            <pc:sldMk cId="802652671" sldId="356"/>
            <ac:picMk id="6" creationId="{F1BAA3D0-B13B-F10A-3F18-C93A1D819350}"/>
          </ac:picMkLst>
        </pc:picChg>
        <pc:extLst>
          <p:ext xmlns:p="http://schemas.openxmlformats.org/presentationml/2006/main" uri="{D6D511B9-2390-475A-947B-AFAB55BFBCF1}">
            <pc226:cmChg xmlns:pc226="http://schemas.microsoft.com/office/powerpoint/2022/06/main/command" chg="mod">
              <pc226:chgData name="Linda Kas" userId="d643e051-6075-48c7-bdcd-edc62a4b54ff" providerId="ADAL" clId="{83EEE2D0-1D7D-4531-B36A-70C487A417FE}" dt="2026-06-15T11:50:44.272" v="51" actId="20577"/>
              <pc2:cmMkLst xmlns:pc2="http://schemas.microsoft.com/office/powerpoint/2019/9/main/command">
                <pc:docMk/>
                <pc:sldMk cId="802652671" sldId="356"/>
                <pc2:cmMk id="{EF432E94-AB44-4261-97B8-B78D5819507B}"/>
              </pc2:cmMkLst>
            </pc226:cmChg>
          </p:ext>
        </pc:extLst>
      </pc:sldChg>
      <pc:sldChg chg="modSp mod">
        <pc:chgData name="Linda Kas" userId="d643e051-6075-48c7-bdcd-edc62a4b54ff" providerId="ADAL" clId="{83EEE2D0-1D7D-4531-B36A-70C487A417FE}" dt="2026-06-15T11:59:15.694" v="90" actId="255"/>
        <pc:sldMkLst>
          <pc:docMk/>
          <pc:sldMk cId="366003223" sldId="357"/>
        </pc:sldMkLst>
        <pc:spChg chg="mod">
          <ac:chgData name="Linda Kas" userId="d643e051-6075-48c7-bdcd-edc62a4b54ff" providerId="ADAL" clId="{83EEE2D0-1D7D-4531-B36A-70C487A417FE}" dt="2026-06-15T11:59:15.694" v="90" actId="255"/>
          <ac:spMkLst>
            <pc:docMk/>
            <pc:sldMk cId="366003223" sldId="357"/>
            <ac:spMk id="2" creationId="{F3906991-15B3-72CC-EB06-E99D41E1ED5C}"/>
          </ac:spMkLst>
        </pc:spChg>
        <pc:spChg chg="mod">
          <ac:chgData name="Linda Kas" userId="d643e051-6075-48c7-bdcd-edc62a4b54ff" providerId="ADAL" clId="{83EEE2D0-1D7D-4531-B36A-70C487A417FE}" dt="2026-06-15T11:59:02.548" v="89" actId="12"/>
          <ac:spMkLst>
            <pc:docMk/>
            <pc:sldMk cId="366003223" sldId="357"/>
            <ac:spMk id="3" creationId="{A17201BA-234F-91A0-8E9C-AA3C6DE95C8C}"/>
          </ac:spMkLst>
        </pc:spChg>
        <pc:spChg chg="mod">
          <ac:chgData name="Linda Kas" userId="d643e051-6075-48c7-bdcd-edc62a4b54ff" providerId="ADAL" clId="{83EEE2D0-1D7D-4531-B36A-70C487A417FE}" dt="2026-06-15T11:58:55.649" v="88" actId="1076"/>
          <ac:spMkLst>
            <pc:docMk/>
            <pc:sldMk cId="366003223" sldId="357"/>
            <ac:spMk id="14" creationId="{0B86220A-740C-0B34-F650-97859B9C9A27}"/>
          </ac:spMkLst>
        </pc:spChg>
        <pc:picChg chg="mod">
          <ac:chgData name="Linda Kas" userId="d643e051-6075-48c7-bdcd-edc62a4b54ff" providerId="ADAL" clId="{83EEE2D0-1D7D-4531-B36A-70C487A417FE}" dt="2026-06-15T11:58:52.451" v="87" actId="1076"/>
          <ac:picMkLst>
            <pc:docMk/>
            <pc:sldMk cId="366003223" sldId="357"/>
            <ac:picMk id="13" creationId="{E7FE9AFC-AA87-56A6-1607-CBCCFD59DBB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nl-NL"/>
          </a:p>
        </p:txBody>
      </p:sp>
      <p:sp>
        <p:nvSpPr>
          <p:cNvPr id="3" name="Tijdelijke aanduiding voor datum 2"/>
          <p:cNvSpPr>
            <a:spLocks noGrp="1"/>
          </p:cNvSpPr>
          <p:nvPr>
            <p:ph type="dt" idx="1"/>
          </p:nvPr>
        </p:nvSpPr>
        <p:spPr>
          <a:xfrm>
            <a:off x="4023993" y="0"/>
            <a:ext cx="3078427" cy="513508"/>
          </a:xfrm>
          <a:prstGeom prst="rect">
            <a:avLst/>
          </a:prstGeom>
        </p:spPr>
        <p:txBody>
          <a:bodyPr vert="horz" lIns="94796" tIns="47398" rIns="94796" bIns="47398" rtlCol="0"/>
          <a:lstStyle>
            <a:lvl1pPr algn="r">
              <a:defRPr sz="1200"/>
            </a:lvl1pPr>
          </a:lstStyle>
          <a:p>
            <a:fld id="{7294ABBD-1D8E-AB4D-BFC8-A9CE9EA7FF94}" type="datetimeFigureOut">
              <a:rPr lang="nl-NL" smtClean="0"/>
              <a:t>16-6-2026</a:t>
            </a:fld>
            <a:endParaRPr lang="nl-NL"/>
          </a:p>
        </p:txBody>
      </p:sp>
      <p:sp>
        <p:nvSpPr>
          <p:cNvPr id="4" name="Tijdelijke aanduiding voor dia-afbeelding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96" tIns="47398" rIns="94796" bIns="47398" rtlCol="0" anchor="ctr"/>
          <a:lstStyle/>
          <a:p>
            <a:endParaRPr lang="nl-NL"/>
          </a:p>
        </p:txBody>
      </p:sp>
      <p:sp>
        <p:nvSpPr>
          <p:cNvPr id="5" name="Tijdelijke aanduiding voor notities 4"/>
          <p:cNvSpPr>
            <a:spLocks noGrp="1"/>
          </p:cNvSpPr>
          <p:nvPr>
            <p:ph type="body" sz="quarter" idx="3"/>
          </p:nvPr>
        </p:nvSpPr>
        <p:spPr>
          <a:xfrm>
            <a:off x="710407" y="4925407"/>
            <a:ext cx="5683250" cy="4029879"/>
          </a:xfrm>
          <a:prstGeom prst="rect">
            <a:avLst/>
          </a:prstGeom>
        </p:spPr>
        <p:txBody>
          <a:bodyPr vert="horz" lIns="94796" tIns="47398" rIns="94796" bIns="47398"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721107"/>
            <a:ext cx="3078427" cy="513507"/>
          </a:xfrm>
          <a:prstGeom prst="rect">
            <a:avLst/>
          </a:prstGeom>
        </p:spPr>
        <p:txBody>
          <a:bodyPr vert="horz" lIns="94796" tIns="47398" rIns="94796" bIns="47398"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4023993" y="9721107"/>
            <a:ext cx="3078427" cy="513507"/>
          </a:xfrm>
          <a:prstGeom prst="rect">
            <a:avLst/>
          </a:prstGeom>
        </p:spPr>
        <p:txBody>
          <a:bodyPr vert="horz" lIns="94796" tIns="47398" rIns="94796" bIns="47398" rtlCol="0" anchor="b"/>
          <a:lstStyle>
            <a:lvl1pPr algn="r">
              <a:defRPr sz="1200"/>
            </a:lvl1pPr>
          </a:lstStyle>
          <a:p>
            <a:fld id="{B4F96F5E-A800-3B4F-BB9F-6BE6D9D41791}" type="slidenum">
              <a:rPr lang="nl-NL" smtClean="0"/>
              <a:t>‹nr.›</a:t>
            </a:fld>
            <a:endParaRPr lang="nl-NL"/>
          </a:p>
        </p:txBody>
      </p:sp>
    </p:spTree>
    <p:extLst>
      <p:ext uri="{BB962C8B-B14F-4D97-AF65-F5344CB8AC3E}">
        <p14:creationId xmlns:p14="http://schemas.microsoft.com/office/powerpoint/2010/main" val="746086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32 huishoudens geholpen d.m.v. directe bemiddeling of via Woningnet naar een nieuwbouwwoning of een bestaande woning. </a:t>
            </a:r>
          </a:p>
          <a:p>
            <a:r>
              <a:rPr lang="nl-NL" sz="1200" kern="1200" dirty="0">
                <a:solidFill>
                  <a:schemeClr val="tx1"/>
                </a:solidFill>
                <a:effectLst/>
                <a:latin typeface="+mn-lt"/>
                <a:ea typeface="+mn-ea"/>
                <a:cs typeface="+mn-cs"/>
              </a:rPr>
              <a:t>Tijdelijke verhuur is in gang gezet</a:t>
            </a:r>
            <a:endParaRPr lang="nl-NL" dirty="0"/>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3</a:t>
            </a:fld>
            <a:endParaRPr lang="nl-NL"/>
          </a:p>
        </p:txBody>
      </p:sp>
    </p:spTree>
    <p:extLst>
      <p:ext uri="{BB962C8B-B14F-4D97-AF65-F5344CB8AC3E}">
        <p14:creationId xmlns:p14="http://schemas.microsoft.com/office/powerpoint/2010/main" val="2244730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Geselecteerd ook op Plan van aanpak omgevingsmanagement en </a:t>
            </a:r>
            <a:r>
              <a:rPr lang="nl-NL" sz="1200" kern="1200" dirty="0" err="1">
                <a:solidFill>
                  <a:schemeClr val="tx1"/>
                </a:solidFill>
                <a:effectLst/>
                <a:latin typeface="+mn-lt"/>
                <a:ea typeface="+mn-ea"/>
                <a:cs typeface="+mn-cs"/>
              </a:rPr>
              <a:t>pva</a:t>
            </a:r>
            <a:r>
              <a:rPr lang="nl-NL" sz="1200" kern="1200" dirty="0">
                <a:solidFill>
                  <a:schemeClr val="tx1"/>
                </a:solidFill>
                <a:effectLst/>
                <a:latin typeface="+mn-lt"/>
                <a:ea typeface="+mn-ea"/>
                <a:cs typeface="+mn-cs"/>
              </a:rPr>
              <a:t> Uitvoeringontwerp en realisatie, planning is </a:t>
            </a:r>
            <a:r>
              <a:rPr lang="nl-NL" sz="1200" kern="1200" dirty="0" err="1">
                <a:solidFill>
                  <a:schemeClr val="tx1"/>
                </a:solidFill>
                <a:effectLst/>
                <a:latin typeface="+mn-lt"/>
                <a:ea typeface="+mn-ea"/>
                <a:cs typeface="+mn-cs"/>
              </a:rPr>
              <a:t>ambitieusde</a:t>
            </a:r>
            <a:r>
              <a:rPr lang="nl-NL" sz="1200" kern="1200" dirty="0">
                <a:solidFill>
                  <a:schemeClr val="tx1"/>
                </a:solidFill>
                <a:effectLst/>
                <a:latin typeface="+mn-lt"/>
                <a:ea typeface="+mn-ea"/>
                <a:cs typeface="+mn-cs"/>
              </a:rPr>
              <a:t> bouw sneller bij gekozen bouwsysteem, dus dat zal binnenkort blijken.</a:t>
            </a:r>
          </a:p>
          <a:p>
            <a:r>
              <a:rPr lang="nl-NL" sz="1200" kern="1200" dirty="0">
                <a:solidFill>
                  <a:schemeClr val="tx1"/>
                </a:solidFill>
                <a:effectLst/>
                <a:latin typeface="+mn-lt"/>
                <a:ea typeface="+mn-ea"/>
                <a:cs typeface="+mn-cs"/>
              </a:rPr>
              <a:t>Ontwerp balkons </a:t>
            </a:r>
            <a:r>
              <a:rPr lang="nl-NL" sz="1200" kern="1200" dirty="0" err="1">
                <a:solidFill>
                  <a:schemeClr val="tx1"/>
                </a:solidFill>
                <a:effectLst/>
                <a:latin typeface="+mn-lt"/>
                <a:ea typeface="+mn-ea"/>
                <a:cs typeface="+mn-cs"/>
              </a:rPr>
              <a:t>ideeen</a:t>
            </a:r>
            <a:r>
              <a:rPr lang="nl-NL" sz="1200" kern="1200" dirty="0">
                <a:solidFill>
                  <a:schemeClr val="tx1"/>
                </a:solidFill>
                <a:effectLst/>
                <a:latin typeface="+mn-lt"/>
                <a:ea typeface="+mn-ea"/>
                <a:cs typeface="+mn-cs"/>
              </a:rPr>
              <a:t> van Studio Osdorperban en de jongeren. Daarmee vervolg traject voor de genereuze entree. </a:t>
            </a:r>
          </a:p>
          <a:p>
            <a:endParaRPr lang="nl-NL" dirty="0"/>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6</a:t>
            </a:fld>
            <a:endParaRPr lang="nl-NL"/>
          </a:p>
        </p:txBody>
      </p:sp>
    </p:spTree>
    <p:extLst>
      <p:ext uri="{BB962C8B-B14F-4D97-AF65-F5344CB8AC3E}">
        <p14:creationId xmlns:p14="http://schemas.microsoft.com/office/powerpoint/2010/main" val="2846860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deze bijeenkomst informeren SOME en Stadgenoot jullie over de laatste stand van het ontwerp, laten we zien wat met de eerdere opmerkingen gedaan is. En willen we jullie meenemen in het ontwerp, de woningplattegronden en bijvoorbeeld de opzet van de algemene ruimten.  </a:t>
            </a:r>
          </a:p>
          <a:p>
            <a:endParaRPr lang="nl-NL" dirty="0"/>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8</a:t>
            </a:fld>
            <a:endParaRPr lang="nl-NL"/>
          </a:p>
        </p:txBody>
      </p:sp>
    </p:spTree>
    <p:extLst>
      <p:ext uri="{BB962C8B-B14F-4D97-AF65-F5344CB8AC3E}">
        <p14:creationId xmlns:p14="http://schemas.microsoft.com/office/powerpoint/2010/main" val="3283602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FASE 2 gesprekken bouwpartners om te kijken of we </a:t>
            </a:r>
            <a:r>
              <a:rPr lang="nl-NL" sz="1200" kern="1200" dirty="0" err="1">
                <a:solidFill>
                  <a:schemeClr val="tx1"/>
                </a:solidFill>
                <a:effectLst/>
                <a:latin typeface="+mn-lt"/>
                <a:ea typeface="+mn-ea"/>
                <a:cs typeface="+mn-cs"/>
              </a:rPr>
              <a:t>efficient</a:t>
            </a:r>
            <a:r>
              <a:rPr lang="nl-NL" sz="1200" kern="1200">
                <a:solidFill>
                  <a:schemeClr val="tx1"/>
                </a:solidFill>
                <a:effectLst/>
                <a:latin typeface="+mn-lt"/>
                <a:ea typeface="+mn-ea"/>
                <a:cs typeface="+mn-cs"/>
              </a:rPr>
              <a:t> bouwsysteem kunnen toepassen</a:t>
            </a:r>
            <a:endParaRPr lang="nl-NL"/>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11</a:t>
            </a:fld>
            <a:endParaRPr lang="nl-NL"/>
          </a:p>
        </p:txBody>
      </p:sp>
    </p:spTree>
    <p:extLst>
      <p:ext uri="{BB962C8B-B14F-4D97-AF65-F5344CB8AC3E}">
        <p14:creationId xmlns:p14="http://schemas.microsoft.com/office/powerpoint/2010/main" val="20620600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en">
    <p:spTree>
      <p:nvGrpSpPr>
        <p:cNvPr id="1" name=""/>
        <p:cNvGrpSpPr/>
        <p:nvPr/>
      </p:nvGrpSpPr>
      <p:grpSpPr>
        <a:xfrm>
          <a:off x="0" y="0"/>
          <a:ext cx="0" cy="0"/>
          <a:chOff x="0" y="0"/>
          <a:chExt cx="0" cy="0"/>
        </a:xfrm>
      </p:grpSpPr>
      <p:sp>
        <p:nvSpPr>
          <p:cNvPr id="3" name="Graphic 11">
            <a:extLst>
              <a:ext uri="{FF2B5EF4-FFF2-40B4-BE49-F238E27FC236}">
                <a16:creationId xmlns:a16="http://schemas.microsoft.com/office/drawing/2014/main" id="{4616C554-ADCD-099A-C7B5-DFA0327F06FB}"/>
              </a:ext>
              <a:ext uri="{C183D7F6-B498-43B3-948B-1728B52AA6E4}">
                <adec:decorative xmlns:adec="http://schemas.microsoft.com/office/drawing/2017/decorative" val="1"/>
              </a:ext>
            </a:extLst>
          </p:cNvPr>
          <p:cNvSpPr>
            <a:spLocks noChangeAspect="1"/>
          </p:cNvSpPr>
          <p:nvPr userDrawn="1"/>
        </p:nvSpPr>
        <p:spPr>
          <a:xfrm>
            <a:off x="3616935" y="3739500"/>
            <a:ext cx="2035065" cy="1404000"/>
          </a:xfrm>
          <a:custGeom>
            <a:avLst/>
            <a:gdLst>
              <a:gd name="connsiteX0" fmla="*/ 1107895 w 1486562"/>
              <a:gd name="connsiteY0" fmla="*/ 643268 h 1025585"/>
              <a:gd name="connsiteX1" fmla="*/ 1486563 w 1486562"/>
              <a:gd name="connsiteY1" fmla="*/ 643268 h 1025585"/>
              <a:gd name="connsiteX2" fmla="*/ 1399585 w 1486562"/>
              <a:gd name="connsiteY2" fmla="*/ 310403 h 1025585"/>
              <a:gd name="connsiteX3" fmla="*/ 1144332 w 1486562"/>
              <a:gd name="connsiteY3" fmla="*/ 82485 h 1025585"/>
              <a:gd name="connsiteX4" fmla="*/ 743329 w 1486562"/>
              <a:gd name="connsiteY4" fmla="*/ 0 h 1025585"/>
              <a:gd name="connsiteX5" fmla="*/ 343650 w 1486562"/>
              <a:gd name="connsiteY5" fmla="*/ 83900 h 1025585"/>
              <a:gd name="connsiteX6" fmla="*/ 86977 w 1486562"/>
              <a:gd name="connsiteY6" fmla="*/ 302098 h 1025585"/>
              <a:gd name="connsiteX7" fmla="*/ 0 w 1486562"/>
              <a:gd name="connsiteY7" fmla="*/ 587397 h 1025585"/>
              <a:gd name="connsiteX8" fmla="*/ 123415 w 1486562"/>
              <a:gd name="connsiteY8" fmla="*/ 955181 h 1025585"/>
              <a:gd name="connsiteX9" fmla="*/ 199035 w 1486562"/>
              <a:gd name="connsiteY9" fmla="*/ 1025586 h 1025585"/>
              <a:gd name="connsiteX10" fmla="*/ 1294815 w 1486562"/>
              <a:gd name="connsiteY10" fmla="*/ 1025586 h 1025585"/>
              <a:gd name="connsiteX11" fmla="*/ 911510 w 1486562"/>
              <a:gd name="connsiteY11" fmla="*/ 853066 h 1025585"/>
              <a:gd name="connsiteX12" fmla="*/ 616980 w 1486562"/>
              <a:gd name="connsiteY12" fmla="*/ 794364 h 1025585"/>
              <a:gd name="connsiteX13" fmla="*/ 433277 w 1486562"/>
              <a:gd name="connsiteY13" fmla="*/ 718863 h 1025585"/>
              <a:gd name="connsiteX14" fmla="*/ 378573 w 1486562"/>
              <a:gd name="connsiteY14" fmla="*/ 573429 h 1025585"/>
              <a:gd name="connsiteX15" fmla="*/ 419270 w 1486562"/>
              <a:gd name="connsiteY15" fmla="*/ 454516 h 1025585"/>
              <a:gd name="connsiteX16" fmla="*/ 537101 w 1486562"/>
              <a:gd name="connsiteY16" fmla="*/ 367784 h 1025585"/>
              <a:gd name="connsiteX17" fmla="*/ 715220 w 1486562"/>
              <a:gd name="connsiteY17" fmla="*/ 335602 h 1025585"/>
              <a:gd name="connsiteX18" fmla="*/ 743234 w 1486562"/>
              <a:gd name="connsiteY18" fmla="*/ 335602 h 1025585"/>
              <a:gd name="connsiteX19" fmla="*/ 998487 w 1486562"/>
              <a:gd name="connsiteY19" fmla="*/ 415349 h 1025585"/>
              <a:gd name="connsiteX20" fmla="*/ 1107895 w 1486562"/>
              <a:gd name="connsiteY20" fmla="*/ 643268 h 102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86562" h="1025585">
                <a:moveTo>
                  <a:pt x="1107895" y="643268"/>
                </a:moveTo>
                <a:lnTo>
                  <a:pt x="1486563" y="643268"/>
                </a:lnTo>
                <a:cubicBezTo>
                  <a:pt x="1486563" y="518408"/>
                  <a:pt x="1457507" y="407422"/>
                  <a:pt x="1399585" y="310403"/>
                </a:cubicBezTo>
                <a:cubicBezTo>
                  <a:pt x="1341569" y="213479"/>
                  <a:pt x="1256579" y="137506"/>
                  <a:pt x="1144332" y="82485"/>
                </a:cubicBezTo>
                <a:cubicBezTo>
                  <a:pt x="1032180" y="27558"/>
                  <a:pt x="898449" y="0"/>
                  <a:pt x="743329" y="0"/>
                </a:cubicBezTo>
                <a:cubicBezTo>
                  <a:pt x="588208" y="0"/>
                  <a:pt x="456749" y="27935"/>
                  <a:pt x="343650" y="83900"/>
                </a:cubicBezTo>
                <a:cubicBezTo>
                  <a:pt x="230456" y="139865"/>
                  <a:pt x="144899" y="212535"/>
                  <a:pt x="86977" y="302098"/>
                </a:cubicBezTo>
                <a:cubicBezTo>
                  <a:pt x="28961" y="391567"/>
                  <a:pt x="0" y="486698"/>
                  <a:pt x="0" y="587397"/>
                </a:cubicBezTo>
                <a:cubicBezTo>
                  <a:pt x="0" y="736606"/>
                  <a:pt x="41075" y="859200"/>
                  <a:pt x="123415" y="955181"/>
                </a:cubicBezTo>
                <a:cubicBezTo>
                  <a:pt x="145372" y="980851"/>
                  <a:pt x="170642" y="1004257"/>
                  <a:pt x="199035" y="1025586"/>
                </a:cubicBezTo>
                <a:lnTo>
                  <a:pt x="1294815" y="1025586"/>
                </a:lnTo>
                <a:cubicBezTo>
                  <a:pt x="1201686" y="943667"/>
                  <a:pt x="1074012" y="886192"/>
                  <a:pt x="911510" y="853066"/>
                </a:cubicBezTo>
                <a:lnTo>
                  <a:pt x="616980" y="794364"/>
                </a:lnTo>
                <a:cubicBezTo>
                  <a:pt x="530949" y="777565"/>
                  <a:pt x="469715" y="752367"/>
                  <a:pt x="433277" y="718863"/>
                </a:cubicBezTo>
                <a:cubicBezTo>
                  <a:pt x="396839" y="685265"/>
                  <a:pt x="378573" y="636850"/>
                  <a:pt x="378573" y="573429"/>
                </a:cubicBezTo>
                <a:cubicBezTo>
                  <a:pt x="378573" y="530583"/>
                  <a:pt x="392107" y="490945"/>
                  <a:pt x="419270" y="454516"/>
                </a:cubicBezTo>
                <a:cubicBezTo>
                  <a:pt x="446338" y="418181"/>
                  <a:pt x="485615" y="389302"/>
                  <a:pt x="537101" y="367784"/>
                </a:cubicBezTo>
                <a:cubicBezTo>
                  <a:pt x="588492" y="346360"/>
                  <a:pt x="647928" y="335602"/>
                  <a:pt x="715220" y="335602"/>
                </a:cubicBezTo>
                <a:lnTo>
                  <a:pt x="743234" y="335602"/>
                </a:lnTo>
                <a:cubicBezTo>
                  <a:pt x="847909" y="335602"/>
                  <a:pt x="932994" y="362216"/>
                  <a:pt x="998487" y="415349"/>
                </a:cubicBezTo>
                <a:cubicBezTo>
                  <a:pt x="1063886" y="468483"/>
                  <a:pt x="1100418" y="544456"/>
                  <a:pt x="1107895" y="643268"/>
                </a:cubicBezTo>
              </a:path>
            </a:pathLst>
          </a:custGeom>
          <a:solidFill>
            <a:schemeClr val="accent5">
              <a:alpha val="10000"/>
            </a:schemeClr>
          </a:solidFill>
          <a:ln w="9464" cap="flat">
            <a:noFill/>
            <a:prstDash val="solid"/>
            <a:miter/>
          </a:ln>
        </p:spPr>
        <p:txBody>
          <a:bodyPr rtlCol="0" anchor="ctr"/>
          <a:lstStyle/>
          <a:p>
            <a:r>
              <a:rPr lang="nl-NL"/>
              <a:t>	 </a:t>
            </a:r>
          </a:p>
        </p:txBody>
      </p:sp>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F1F0A287-DE38-871C-5189-78019EF2998D}"/>
              </a:ext>
              <a:ext uri="{C183D7F6-B498-43B3-948B-1728B52AA6E4}">
                <adec:decorative xmlns:adec="http://schemas.microsoft.com/office/drawing/2017/decorative" val="1"/>
              </a:ext>
            </a:extLst>
          </p:cNvPr>
          <p:cNvSpPr>
            <a:spLocks/>
          </p:cNvSpPr>
          <p:nvPr userDrawn="1"/>
        </p:nvSpPr>
        <p:spPr>
          <a:xfrm>
            <a:off x="252000" y="3636000"/>
            <a:ext cx="8640000" cy="989999"/>
          </a:xfrm>
          <a:custGeom>
            <a:avLst/>
            <a:gdLst>
              <a:gd name="connsiteX0" fmla="*/ 0 w 8640000"/>
              <a:gd name="connsiteY0" fmla="*/ 0 h 989999"/>
              <a:gd name="connsiteX1" fmla="*/ 8640000 w 8640000"/>
              <a:gd name="connsiteY1" fmla="*/ 0 h 989999"/>
              <a:gd name="connsiteX2" fmla="*/ 8640000 w 8640000"/>
              <a:gd name="connsiteY2" fmla="*/ 861476 h 989999"/>
              <a:gd name="connsiteX3" fmla="*/ 8511224 w 8640000"/>
              <a:gd name="connsiteY3" fmla="*/ 989999 h 989999"/>
              <a:gd name="connsiteX4" fmla="*/ 0 w 8640000"/>
              <a:gd name="connsiteY4" fmla="*/ 989999 h 989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989999">
                <a:moveTo>
                  <a:pt x="0" y="0"/>
                </a:moveTo>
                <a:lnTo>
                  <a:pt x="8640000" y="0"/>
                </a:lnTo>
                <a:lnTo>
                  <a:pt x="8640000" y="861476"/>
                </a:lnTo>
                <a:cubicBezTo>
                  <a:pt x="8640000" y="932468"/>
                  <a:pt x="8582343" y="989999"/>
                  <a:pt x="8511224" y="989999"/>
                </a:cubicBezTo>
                <a:lnTo>
                  <a:pt x="0" y="989999"/>
                </a:lnTo>
                <a:close/>
              </a:path>
            </a:pathLst>
          </a:custGeom>
          <a:solidFill>
            <a:schemeClr val="accent3"/>
          </a:solidFill>
          <a:ln w="9525" cap="flat">
            <a:noFill/>
            <a:prstDash val="solid"/>
            <a:miter/>
          </a:ln>
        </p:spPr>
        <p:txBody>
          <a:bodyPr rtlCol="0" anchor="ctr"/>
          <a:lstStyle/>
          <a:p>
            <a:endParaRPr lang="nl-NL"/>
          </a:p>
        </p:txBody>
      </p:sp>
      <p:sp>
        <p:nvSpPr>
          <p:cNvPr id="4" name="Date Placeholder 3"/>
          <p:cNvSpPr>
            <a:spLocks noGrp="1"/>
          </p:cNvSpPr>
          <p:nvPr>
            <p:ph type="dt" sz="half" idx="10"/>
          </p:nvPr>
        </p:nvSpPr>
        <p:spPr>
          <a:xfrm>
            <a:off x="396000" y="3816000"/>
            <a:ext cx="1440000" cy="180000"/>
          </a:xfrm>
        </p:spPr>
        <p:txBody>
          <a:bodyPr/>
          <a:lstStyle>
            <a:lvl1pPr>
              <a:defRPr sz="900">
                <a:solidFill>
                  <a:schemeClr val="bg1"/>
                </a:solidFill>
                <a:latin typeface="+mn-lt"/>
              </a:defRPr>
            </a:lvl1pPr>
          </a:lstStyle>
          <a:p>
            <a:fld id="{D4268F8A-BC72-4994-85AD-837E3CA1B214}" type="datetime4">
              <a:rPr lang="nl-NL" smtClean="0"/>
              <a:t>16 juni 2026</a:t>
            </a:fld>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548000"/>
            <a:ext cx="5256000" cy="1512000"/>
          </a:xfrm>
        </p:spPr>
        <p:txBody>
          <a:bodyPr anchor="t" anchorCtr="0"/>
          <a:lstStyle>
            <a:lvl1pPr algn="l">
              <a:defRPr sz="3400"/>
            </a:lvl1pPr>
          </a:lstStyle>
          <a:p>
            <a:r>
              <a:rPr lang="nl-NL"/>
              <a:t>Klik om stijl te bewerken</a:t>
            </a:r>
            <a:endParaRPr lang="en-US"/>
          </a:p>
        </p:txBody>
      </p:sp>
      <p:sp>
        <p:nvSpPr>
          <p:cNvPr id="12" name="Subtitle 2">
            <a:extLst>
              <a:ext uri="{FF2B5EF4-FFF2-40B4-BE49-F238E27FC236}">
                <a16:creationId xmlns:a16="http://schemas.microsoft.com/office/drawing/2014/main" id="{0C331C39-D0FD-CD55-24F9-0523F7D2A391}"/>
              </a:ext>
            </a:extLst>
          </p:cNvPr>
          <p:cNvSpPr>
            <a:spLocks noGrp="1"/>
          </p:cNvSpPr>
          <p:nvPr>
            <p:ph type="subTitle" idx="1" hasCustomPrompt="1"/>
          </p:nvPr>
        </p:nvSpPr>
        <p:spPr>
          <a:xfrm>
            <a:off x="396000" y="684000"/>
            <a:ext cx="5256000" cy="792000"/>
          </a:xfrm>
        </p:spPr>
        <p:txBody>
          <a:bodyPr anchor="b" anchorCtr="0"/>
          <a:lstStyle>
            <a:lvl1pPr marL="0" indent="0" algn="l">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de subtitel te bewerken</a:t>
            </a:r>
            <a:endParaRPr lang="en-US"/>
          </a:p>
        </p:txBody>
      </p:sp>
      <p:sp>
        <p:nvSpPr>
          <p:cNvPr id="14" name="Rechthoek 13">
            <a:extLst>
              <a:ext uri="{FF2B5EF4-FFF2-40B4-BE49-F238E27FC236}">
                <a16:creationId xmlns:a16="http://schemas.microsoft.com/office/drawing/2014/main" id="{0AE6D28A-754F-31DC-5BD8-CDB19B95262B}"/>
              </a:ext>
              <a:ext uri="{C183D7F6-B498-43B3-948B-1728B52AA6E4}">
                <adec:decorative xmlns:adec="http://schemas.microsoft.com/office/drawing/2017/decorative" val="1"/>
              </a:ext>
            </a:extLst>
          </p:cNvPr>
          <p:cNvSpPr/>
          <p:nvPr userDrawn="1"/>
        </p:nvSpPr>
        <p:spPr>
          <a:xfrm>
            <a:off x="252000" y="3383999"/>
            <a:ext cx="8640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ext Placeholder 3">
            <a:extLst>
              <a:ext uri="{FF2B5EF4-FFF2-40B4-BE49-F238E27FC236}">
                <a16:creationId xmlns:a16="http://schemas.microsoft.com/office/drawing/2014/main" id="{BF8C7303-FFE6-052E-BFEB-08550F0C8C2F}"/>
              </a:ext>
            </a:extLst>
          </p:cNvPr>
          <p:cNvSpPr>
            <a:spLocks noGrp="1"/>
          </p:cNvSpPr>
          <p:nvPr>
            <p:ph type="body" sz="half" idx="2" hasCustomPrompt="1"/>
          </p:nvPr>
        </p:nvSpPr>
        <p:spPr>
          <a:xfrm>
            <a:off x="396000" y="4211998"/>
            <a:ext cx="5256000" cy="252000"/>
          </a:xfrm>
        </p:spPr>
        <p:txBody>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naam te bewerken</a:t>
            </a:r>
          </a:p>
        </p:txBody>
      </p:sp>
      <p:pic>
        <p:nvPicPr>
          <p:cNvPr id="2" name="Afbeelding 1" descr="Altijd in de buurt">
            <a:extLst>
              <a:ext uri="{FF2B5EF4-FFF2-40B4-BE49-F238E27FC236}">
                <a16:creationId xmlns:a16="http://schemas.microsoft.com/office/drawing/2014/main" id="{2F03D2ED-185B-2EB3-6F7E-7E25C1CF5D19}"/>
              </a:ext>
            </a:extLst>
          </p:cNvPr>
          <p:cNvPicPr>
            <a:picLocks noChangeAspect="1"/>
          </p:cNvPicPr>
          <p:nvPr userDrawn="1"/>
        </p:nvPicPr>
        <p:blipFill>
          <a:blip r:embed="rId2"/>
          <a:stretch>
            <a:fillRect/>
          </a:stretch>
        </p:blipFill>
        <p:spPr>
          <a:xfrm>
            <a:off x="180000" y="4752000"/>
            <a:ext cx="1511300" cy="292100"/>
          </a:xfrm>
          <a:prstGeom prst="rect">
            <a:avLst/>
          </a:prstGeom>
        </p:spPr>
      </p:pic>
      <p:sp>
        <p:nvSpPr>
          <p:cNvPr id="9" name="Graphic 9">
            <a:extLst>
              <a:ext uri="{FF2B5EF4-FFF2-40B4-BE49-F238E27FC236}">
                <a16:creationId xmlns:a16="http://schemas.microsoft.com/office/drawing/2014/main" id="{ED044B3B-1D47-BCEB-37B9-58A1DCABCE92}"/>
              </a:ext>
              <a:ext uri="{C183D7F6-B498-43B3-948B-1728B52AA6E4}">
                <adec:decorative xmlns:adec="http://schemas.microsoft.com/office/drawing/2017/decorative" val="1"/>
              </a:ext>
            </a:extLst>
          </p:cNvPr>
          <p:cNvSpPr/>
          <p:nvPr userDrawn="1"/>
        </p:nvSpPr>
        <p:spPr>
          <a:xfrm>
            <a:off x="3508145" y="0"/>
            <a:ext cx="2081949" cy="1348710"/>
          </a:xfrm>
          <a:custGeom>
            <a:avLst/>
            <a:gdLst>
              <a:gd name="connsiteX0" fmla="*/ 381095 w 1563814"/>
              <a:gd name="connsiteY0" fmla="*/ 323601 h 1013056"/>
              <a:gd name="connsiteX1" fmla="*/ 0 w 1563814"/>
              <a:gd name="connsiteY1" fmla="*/ 323601 h 1013056"/>
              <a:gd name="connsiteX2" fmla="*/ 97346 w 1563814"/>
              <a:gd name="connsiteY2" fmla="*/ 686607 h 1013056"/>
              <a:gd name="connsiteX3" fmla="*/ 362712 w 1563814"/>
              <a:gd name="connsiteY3" fmla="*/ 927219 h 1013056"/>
              <a:gd name="connsiteX4" fmla="*/ 804482 w 1563814"/>
              <a:gd name="connsiteY4" fmla="*/ 1013057 h 1013056"/>
              <a:gd name="connsiteX5" fmla="*/ 1213771 w 1563814"/>
              <a:gd name="connsiteY5" fmla="*/ 932821 h 1013056"/>
              <a:gd name="connsiteX6" fmla="*/ 1474851 w 1563814"/>
              <a:gd name="connsiteY6" fmla="*/ 716138 h 1013056"/>
              <a:gd name="connsiteX7" fmla="*/ 1563814 w 1563814"/>
              <a:gd name="connsiteY7" fmla="*/ 408014 h 1013056"/>
              <a:gd name="connsiteX8" fmla="*/ 1421225 w 1563814"/>
              <a:gd name="connsiteY8" fmla="*/ 36557 h 1013056"/>
              <a:gd name="connsiteX9" fmla="*/ 1379220 w 1563814"/>
              <a:gd name="connsiteY9" fmla="*/ 0 h 1013056"/>
              <a:gd name="connsiteX10" fmla="*/ 275463 w 1563814"/>
              <a:gd name="connsiteY10" fmla="*/ 0 h 1013056"/>
              <a:gd name="connsiteX11" fmla="*/ 606933 w 1563814"/>
              <a:gd name="connsiteY11" fmla="*/ 146323 h 1013056"/>
              <a:gd name="connsiteX12" fmla="*/ 959834 w 1563814"/>
              <a:gd name="connsiteY12" fmla="*/ 219532 h 1013056"/>
              <a:gd name="connsiteX13" fmla="*/ 1134809 w 1563814"/>
              <a:gd name="connsiteY13" fmla="*/ 295495 h 1013056"/>
              <a:gd name="connsiteX14" fmla="*/ 1182815 w 1563814"/>
              <a:gd name="connsiteY14" fmla="*/ 436215 h 1013056"/>
              <a:gd name="connsiteX15" fmla="*/ 1098137 w 1563814"/>
              <a:gd name="connsiteY15" fmla="*/ 606467 h 1013056"/>
              <a:gd name="connsiteX16" fmla="*/ 861060 w 1563814"/>
              <a:gd name="connsiteY16" fmla="*/ 675403 h 1013056"/>
              <a:gd name="connsiteX17" fmla="*/ 832866 w 1563814"/>
              <a:gd name="connsiteY17" fmla="*/ 675403 h 1013056"/>
              <a:gd name="connsiteX18" fmla="*/ 506825 w 1563814"/>
              <a:gd name="connsiteY18" fmla="*/ 578265 h 1013056"/>
              <a:gd name="connsiteX19" fmla="*/ 381191 w 1563814"/>
              <a:gd name="connsiteY19" fmla="*/ 323601 h 101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63814" h="1013056">
                <a:moveTo>
                  <a:pt x="381095" y="323601"/>
                </a:moveTo>
                <a:lnTo>
                  <a:pt x="0" y="323601"/>
                </a:lnTo>
                <a:cubicBezTo>
                  <a:pt x="5620" y="462422"/>
                  <a:pt x="38100" y="583488"/>
                  <a:pt x="97346" y="686607"/>
                </a:cubicBezTo>
                <a:cubicBezTo>
                  <a:pt x="156591" y="789821"/>
                  <a:pt x="245078" y="869962"/>
                  <a:pt x="362712" y="927219"/>
                </a:cubicBezTo>
                <a:cubicBezTo>
                  <a:pt x="480250" y="984476"/>
                  <a:pt x="627602" y="1013057"/>
                  <a:pt x="804482" y="1013057"/>
                </a:cubicBezTo>
                <a:cubicBezTo>
                  <a:pt x="962597" y="1013057"/>
                  <a:pt x="1098995" y="986280"/>
                  <a:pt x="1213771" y="932821"/>
                </a:cubicBezTo>
                <a:cubicBezTo>
                  <a:pt x="1328547" y="879362"/>
                  <a:pt x="1415606" y="807198"/>
                  <a:pt x="1474851" y="716138"/>
                </a:cubicBezTo>
                <a:cubicBezTo>
                  <a:pt x="1534097" y="625172"/>
                  <a:pt x="1563814" y="522433"/>
                  <a:pt x="1563814" y="408014"/>
                </a:cubicBezTo>
                <a:cubicBezTo>
                  <a:pt x="1563814" y="252291"/>
                  <a:pt x="1516285" y="128472"/>
                  <a:pt x="1421225" y="36557"/>
                </a:cubicBezTo>
                <a:cubicBezTo>
                  <a:pt x="1407986" y="23833"/>
                  <a:pt x="1393984" y="11679"/>
                  <a:pt x="1379220" y="0"/>
                </a:cubicBezTo>
                <a:lnTo>
                  <a:pt x="275463" y="0"/>
                </a:lnTo>
                <a:cubicBezTo>
                  <a:pt x="356425" y="68746"/>
                  <a:pt x="466820" y="117552"/>
                  <a:pt x="606933" y="146323"/>
                </a:cubicBezTo>
                <a:lnTo>
                  <a:pt x="959834" y="219532"/>
                </a:lnTo>
                <a:cubicBezTo>
                  <a:pt x="1044512" y="236434"/>
                  <a:pt x="1102805" y="261786"/>
                  <a:pt x="1134809" y="295495"/>
                </a:cubicBezTo>
                <a:cubicBezTo>
                  <a:pt x="1166813" y="329298"/>
                  <a:pt x="1182815" y="376205"/>
                  <a:pt x="1182815" y="436215"/>
                </a:cubicBezTo>
                <a:cubicBezTo>
                  <a:pt x="1182815" y="503727"/>
                  <a:pt x="1154621" y="560509"/>
                  <a:pt x="1098137" y="606467"/>
                </a:cubicBezTo>
                <a:cubicBezTo>
                  <a:pt x="1041654" y="652424"/>
                  <a:pt x="962692" y="675403"/>
                  <a:pt x="861060" y="675403"/>
                </a:cubicBezTo>
                <a:lnTo>
                  <a:pt x="832866" y="675403"/>
                </a:lnTo>
                <a:cubicBezTo>
                  <a:pt x="691706" y="675403"/>
                  <a:pt x="583025" y="643024"/>
                  <a:pt x="506825" y="578265"/>
                </a:cubicBezTo>
                <a:cubicBezTo>
                  <a:pt x="430625" y="513507"/>
                  <a:pt x="388715" y="428714"/>
                  <a:pt x="381191" y="323601"/>
                </a:cubicBezTo>
              </a:path>
            </a:pathLst>
          </a:custGeom>
          <a:solidFill>
            <a:schemeClr val="accent2">
              <a:alpha val="24981"/>
            </a:schemeClr>
          </a:solidFill>
          <a:ln w="9525" cap="flat">
            <a:noFill/>
            <a:prstDash val="solid"/>
            <a:miter/>
          </a:ln>
        </p:spPr>
        <p:txBody>
          <a:bodyPr rtlCol="0" anchor="ctr"/>
          <a:lstStyle/>
          <a:p>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32102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ri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4" name="Content Placeholder 3"/>
          <p:cNvSpPr>
            <a:spLocks noGrp="1"/>
          </p:cNvSpPr>
          <p:nvPr>
            <p:ph sz="half" idx="2"/>
          </p:nvPr>
        </p:nvSpPr>
        <p:spPr>
          <a:xfrm>
            <a:off x="6084000" y="1115999"/>
            <a:ext cx="266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E2985160-E7D0-4B8C-84D7-8E0F94F05E41}"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88B7AB-CE4B-E0C5-4064-3CFDE2C13069}"/>
              </a:ext>
            </a:extLst>
          </p:cNvPr>
          <p:cNvSpPr>
            <a:spLocks noGrp="1"/>
          </p:cNvSpPr>
          <p:nvPr>
            <p:ph idx="1"/>
          </p:nvPr>
        </p:nvSpPr>
        <p:spPr>
          <a:xfrm>
            <a:off x="396000" y="1115999"/>
            <a:ext cx="266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9" name="Content Placeholder 3">
            <a:extLst>
              <a:ext uri="{FF2B5EF4-FFF2-40B4-BE49-F238E27FC236}">
                <a16:creationId xmlns:a16="http://schemas.microsoft.com/office/drawing/2014/main" id="{D3534218-158A-8FD8-9CFA-1D1DB95FF9D1}"/>
              </a:ext>
            </a:extLst>
          </p:cNvPr>
          <p:cNvSpPr>
            <a:spLocks noGrp="1"/>
          </p:cNvSpPr>
          <p:nvPr>
            <p:ph sz="half" idx="13"/>
          </p:nvPr>
        </p:nvSpPr>
        <p:spPr>
          <a:xfrm>
            <a:off x="3240000" y="1115999"/>
            <a:ext cx="266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861261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rie kolommen Kleu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DDD3E48-29D6-4BCF-A638-2B31DEA26DFB}"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3" name="Text Placeholder 3">
            <a:extLst>
              <a:ext uri="{FF2B5EF4-FFF2-40B4-BE49-F238E27FC236}">
                <a16:creationId xmlns:a16="http://schemas.microsoft.com/office/drawing/2014/main" id="{919259CC-602D-2026-3574-37AC8379FBAF}"/>
              </a:ext>
            </a:extLst>
          </p:cNvPr>
          <p:cNvSpPr>
            <a:spLocks noGrp="1"/>
          </p:cNvSpPr>
          <p:nvPr>
            <p:ph type="body" sz="half" idx="2"/>
          </p:nvPr>
        </p:nvSpPr>
        <p:spPr>
          <a:xfrm>
            <a:off x="6012000" y="395998"/>
            <a:ext cx="2880000" cy="4247999"/>
          </a:xfrm>
          <a:solidFill>
            <a:schemeClr val="tx2"/>
          </a:solidFill>
        </p:spPr>
        <p:txBody>
          <a:bodyPr lIns="180000" tIns="612000" rIns="72000" bIns="180000"/>
          <a:lstStyle>
            <a:lvl1pPr marL="0" indent="0">
              <a:buNone/>
              <a:defRPr sz="1500" b="0" i="0">
                <a:solidFill>
                  <a:schemeClr val="bg1"/>
                </a:solidFill>
                <a:latin typeface="Favorit" panose="02000006030000020004" pitchFamily="2" charset="0"/>
                <a:ea typeface="Favorit" panose="02000006030000020004" pitchFamily="2" charset="0"/>
              </a:defRPr>
            </a:lvl1pPr>
            <a:lvl2pPr marL="0" indent="0">
              <a:buNone/>
              <a:defRPr sz="1700" b="0" i="0">
                <a:solidFill>
                  <a:schemeClr val="bg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bg1"/>
                </a:solidFill>
                <a:latin typeface="Favorit" panose="02000006030000020004" pitchFamily="2" charset="0"/>
                <a:ea typeface="Favorit" panose="02000006030000020004" pitchFamily="2" charset="0"/>
              </a:defRPr>
            </a:lvl3pPr>
            <a:lvl4pPr marL="0" indent="0">
              <a:buNone/>
              <a:defRPr sz="1500" b="0" i="0">
                <a:solidFill>
                  <a:schemeClr val="bg1"/>
                </a:solidFill>
                <a:latin typeface="Favorit" panose="02000006030000020004" pitchFamily="2" charset="0"/>
                <a:ea typeface="Favorit" panose="02000006030000020004" pitchFamily="2" charset="0"/>
              </a:defRPr>
            </a:lvl4pPr>
            <a:lvl5pPr marL="0" indent="0">
              <a:buNone/>
              <a:defRPr sz="1500" b="0" i="0">
                <a:solidFill>
                  <a:schemeClr val="bg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Text Placeholder 3">
            <a:extLst>
              <a:ext uri="{FF2B5EF4-FFF2-40B4-BE49-F238E27FC236}">
                <a16:creationId xmlns:a16="http://schemas.microsoft.com/office/drawing/2014/main" id="{DCB8C763-3E18-BCB1-4C4F-75244EE1A1F1}"/>
              </a:ext>
            </a:extLst>
          </p:cNvPr>
          <p:cNvSpPr>
            <a:spLocks noGrp="1"/>
          </p:cNvSpPr>
          <p:nvPr>
            <p:ph type="body" sz="half" idx="13"/>
          </p:nvPr>
        </p:nvSpPr>
        <p:spPr>
          <a:xfrm>
            <a:off x="252000" y="395998"/>
            <a:ext cx="2880000" cy="4247999"/>
          </a:xfrm>
          <a:solidFill>
            <a:schemeClr val="accent1"/>
          </a:solidFill>
        </p:spPr>
        <p:txBody>
          <a:bodyPr lIns="180000" tIns="612000" rIns="72000" bIns="180000"/>
          <a:lstStyle>
            <a:lvl1pPr marL="0" indent="0">
              <a:buNone/>
              <a:defRPr sz="1500" b="0" i="0">
                <a:solidFill>
                  <a:schemeClr val="tx1"/>
                </a:solidFill>
                <a:latin typeface="Favorit" panose="02000006030000020004" pitchFamily="2" charset="0"/>
                <a:ea typeface="Favorit" panose="02000006030000020004" pitchFamily="2" charset="0"/>
              </a:defRPr>
            </a:lvl1pPr>
            <a:lvl2pPr marL="0" indent="0">
              <a:buNone/>
              <a:defRPr sz="1700" b="0" i="0">
                <a:solidFill>
                  <a:schemeClr val="tx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tx1"/>
                </a:solidFill>
                <a:latin typeface="Favorit" panose="02000006030000020004" pitchFamily="2" charset="0"/>
                <a:ea typeface="Favorit" panose="02000006030000020004" pitchFamily="2" charset="0"/>
              </a:defRPr>
            </a:lvl3pPr>
            <a:lvl4pPr marL="0" indent="0">
              <a:buNone/>
              <a:defRPr sz="1500" b="0" i="0">
                <a:solidFill>
                  <a:schemeClr val="tx1"/>
                </a:solidFill>
                <a:latin typeface="Favorit" panose="02000006030000020004" pitchFamily="2" charset="0"/>
                <a:ea typeface="Favorit" panose="02000006030000020004" pitchFamily="2" charset="0"/>
              </a:defRPr>
            </a:lvl4pPr>
            <a:lvl5pPr marL="0" indent="0">
              <a:buNone/>
              <a:defRPr sz="1500" b="0" i="0">
                <a:solidFill>
                  <a:schemeClr val="tx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1" name="Text Placeholder 3">
            <a:extLst>
              <a:ext uri="{FF2B5EF4-FFF2-40B4-BE49-F238E27FC236}">
                <a16:creationId xmlns:a16="http://schemas.microsoft.com/office/drawing/2014/main" id="{4536C720-D56C-A93A-A445-5642B8502B55}"/>
              </a:ext>
            </a:extLst>
          </p:cNvPr>
          <p:cNvSpPr>
            <a:spLocks noGrp="1"/>
          </p:cNvSpPr>
          <p:nvPr>
            <p:ph type="body" sz="half" idx="14"/>
          </p:nvPr>
        </p:nvSpPr>
        <p:spPr>
          <a:xfrm>
            <a:off x="3132000" y="395998"/>
            <a:ext cx="2880000" cy="4247999"/>
          </a:xfrm>
          <a:solidFill>
            <a:schemeClr val="accent2"/>
          </a:solidFill>
        </p:spPr>
        <p:txBody>
          <a:bodyPr lIns="180000" tIns="612000" rIns="72000" bIns="180000"/>
          <a:lstStyle>
            <a:lvl1pPr marL="0" indent="0">
              <a:buNone/>
              <a:defRPr sz="1500" b="0" i="0">
                <a:solidFill>
                  <a:schemeClr val="bg1"/>
                </a:solidFill>
                <a:latin typeface="Favorit" panose="02000006030000020004" pitchFamily="2" charset="0"/>
                <a:ea typeface="Favorit" panose="02000006030000020004" pitchFamily="2" charset="0"/>
              </a:defRPr>
            </a:lvl1pPr>
            <a:lvl2pPr marL="0" indent="0">
              <a:buNone/>
              <a:defRPr sz="1700" b="0" i="0">
                <a:solidFill>
                  <a:schemeClr val="bg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bg1"/>
                </a:solidFill>
                <a:latin typeface="Favorit" panose="02000006030000020004" pitchFamily="2" charset="0"/>
                <a:ea typeface="Favorit" panose="02000006030000020004" pitchFamily="2" charset="0"/>
              </a:defRPr>
            </a:lvl3pPr>
            <a:lvl4pPr marL="0" indent="0">
              <a:buNone/>
              <a:defRPr sz="1500" b="0" i="0">
                <a:solidFill>
                  <a:schemeClr val="bg1"/>
                </a:solidFill>
                <a:latin typeface="Favorit" panose="02000006030000020004" pitchFamily="2" charset="0"/>
                <a:ea typeface="Favorit" panose="02000006030000020004" pitchFamily="2" charset="0"/>
              </a:defRPr>
            </a:lvl4pPr>
            <a:lvl5pPr marL="0" indent="0">
              <a:buNone/>
              <a:defRPr sz="1500" b="0" i="0">
                <a:solidFill>
                  <a:schemeClr val="bg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062883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met k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Date Placeholder 4"/>
          <p:cNvSpPr>
            <a:spLocks noGrp="1"/>
          </p:cNvSpPr>
          <p:nvPr>
            <p:ph type="dt" sz="half" idx="10"/>
          </p:nvPr>
        </p:nvSpPr>
        <p:spPr/>
        <p:txBody>
          <a:bodyPr/>
          <a:lstStyle/>
          <a:p>
            <a:fld id="{0FDE8795-A92A-4704-BC00-BD85E296AA3B}"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88B7AB-CE4B-E0C5-4064-3CFDE2C13069}"/>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3" name="Text Placeholder 3">
            <a:extLst>
              <a:ext uri="{FF2B5EF4-FFF2-40B4-BE49-F238E27FC236}">
                <a16:creationId xmlns:a16="http://schemas.microsoft.com/office/drawing/2014/main" id="{AB17C952-DB2B-AD01-97FA-8B720403F331}"/>
              </a:ext>
            </a:extLst>
          </p:cNvPr>
          <p:cNvSpPr>
            <a:spLocks noGrp="1"/>
          </p:cNvSpPr>
          <p:nvPr>
            <p:ph type="body" sz="half" idx="2"/>
          </p:nvPr>
        </p:nvSpPr>
        <p:spPr>
          <a:xfrm>
            <a:off x="4644001" y="1116000"/>
            <a:ext cx="4024138" cy="2224359"/>
          </a:xfrm>
          <a:solidFill>
            <a:schemeClr val="tx2"/>
          </a:solidFill>
        </p:spPr>
        <p:txBody>
          <a:bodyPr lIns="251999" tIns="180000" rIns="180000" bIns="180000"/>
          <a:lstStyle>
            <a:lvl1pPr marL="0" indent="0">
              <a:buNone/>
              <a:defRPr sz="1500" b="0" i="0">
                <a:solidFill>
                  <a:schemeClr val="bg1"/>
                </a:solidFill>
                <a:latin typeface="Favorit" panose="02000006030000020004" pitchFamily="2" charset="0"/>
                <a:ea typeface="Favorit" panose="02000006030000020004" pitchFamily="2" charset="0"/>
              </a:defRPr>
            </a:lvl1pPr>
            <a:lvl2pPr marL="0" indent="0">
              <a:buNone/>
              <a:defRPr sz="1700" b="0" i="0">
                <a:solidFill>
                  <a:schemeClr val="bg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bg1"/>
                </a:solidFill>
                <a:latin typeface="Favorit" panose="02000006030000020004" pitchFamily="2" charset="0"/>
                <a:ea typeface="Favorit" panose="02000006030000020004" pitchFamily="2" charset="0"/>
              </a:defRPr>
            </a:lvl3pPr>
            <a:lvl4pPr marL="0" indent="0">
              <a:buNone/>
              <a:defRPr sz="1500" b="0" i="0">
                <a:solidFill>
                  <a:schemeClr val="bg1"/>
                </a:solidFill>
                <a:latin typeface="Favorit" panose="02000006030000020004" pitchFamily="2" charset="0"/>
                <a:ea typeface="Favorit" panose="02000006030000020004" pitchFamily="2" charset="0"/>
              </a:defRPr>
            </a:lvl4pPr>
            <a:lvl5pPr marL="0" indent="0">
              <a:buNone/>
              <a:defRPr sz="1500" b="0" i="0">
                <a:solidFill>
                  <a:schemeClr val="bg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322872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87268145-5C16-40C3-BE29-2C6E3380FB6A}" type="datetime4">
              <a:rPr lang="nl-NL" smtClean="0"/>
              <a:t>16 juni 2026</a:t>
            </a:fld>
            <a:endParaRPr lang="nl-NL"/>
          </a:p>
        </p:txBody>
      </p:sp>
      <p:sp>
        <p:nvSpPr>
          <p:cNvPr id="4" name="Footer Placeholder 3"/>
          <p:cNvSpPr>
            <a:spLocks noGrp="1"/>
          </p:cNvSpPr>
          <p:nvPr>
            <p:ph type="ftr" sz="quarter" idx="11"/>
          </p:nvPr>
        </p:nvSpPr>
        <p:spPr/>
        <p:txBody>
          <a:bodyPr/>
          <a:lstStyle/>
          <a:p>
            <a:r>
              <a:rPr lang="nl-NL"/>
              <a:t>Wildemanbuurt SvZ 16 juni 2026</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9" name="Tijdelijke aanduiding voor tabel 8">
            <a:extLst>
              <a:ext uri="{FF2B5EF4-FFF2-40B4-BE49-F238E27FC236}">
                <a16:creationId xmlns:a16="http://schemas.microsoft.com/office/drawing/2014/main" id="{34824C55-BD58-082A-E1EA-E4391A2BE5E6}"/>
              </a:ext>
            </a:extLst>
          </p:cNvPr>
          <p:cNvSpPr>
            <a:spLocks noGrp="1"/>
          </p:cNvSpPr>
          <p:nvPr>
            <p:ph type="tbl" sz="quarter" idx="13" hasCustomPrompt="1"/>
          </p:nvPr>
        </p:nvSpPr>
        <p:spPr>
          <a:xfrm>
            <a:off x="396000" y="1115997"/>
            <a:ext cx="7560000" cy="3492000"/>
          </a:xfrm>
        </p:spPr>
        <p:txBody>
          <a:bodyPr lIns="360000" tIns="360000" rIns="360000"/>
          <a:lstStyle>
            <a:lvl1pPr marL="0" indent="0" algn="ctr">
              <a:buFontTx/>
              <a:buNone/>
              <a:defRPr sz="1600">
                <a:solidFill>
                  <a:schemeClr val="tx1">
                    <a:lumMod val="50000"/>
                    <a:lumOff val="50000"/>
                  </a:schemeClr>
                </a:solidFill>
              </a:defRPr>
            </a:lvl1pPr>
          </a:lstStyle>
          <a:p>
            <a:r>
              <a:rPr lang="nl-NL"/>
              <a:t>Klik op het icoon om een tabel toe te voegen</a:t>
            </a:r>
          </a:p>
        </p:txBody>
      </p:sp>
    </p:spTree>
    <p:extLst>
      <p:ext uri="{BB962C8B-B14F-4D97-AF65-F5344CB8AC3E}">
        <p14:creationId xmlns:p14="http://schemas.microsoft.com/office/powerpoint/2010/main" val="2407678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918C3C9A-4F53-4B8B-B7E3-9330F9C1D8A2}" type="datetime4">
              <a:rPr lang="nl-NL" smtClean="0"/>
              <a:t>16 juni 2026</a:t>
            </a:fld>
            <a:endParaRPr lang="nl-NL"/>
          </a:p>
        </p:txBody>
      </p:sp>
      <p:sp>
        <p:nvSpPr>
          <p:cNvPr id="4" name="Footer Placeholder 3"/>
          <p:cNvSpPr>
            <a:spLocks noGrp="1"/>
          </p:cNvSpPr>
          <p:nvPr>
            <p:ph type="ftr" sz="quarter" idx="11"/>
          </p:nvPr>
        </p:nvSpPr>
        <p:spPr/>
        <p:txBody>
          <a:bodyPr/>
          <a:lstStyle/>
          <a:p>
            <a:r>
              <a:rPr lang="nl-NL"/>
              <a:t>Wildemanbuurt SvZ 16 juni 2026</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9" name="Tijdelijke aanduiding voor grafiek 8">
            <a:extLst>
              <a:ext uri="{FF2B5EF4-FFF2-40B4-BE49-F238E27FC236}">
                <a16:creationId xmlns:a16="http://schemas.microsoft.com/office/drawing/2014/main" id="{C9F38EAE-A93A-116D-B1A6-9361804068DC}"/>
              </a:ext>
            </a:extLst>
          </p:cNvPr>
          <p:cNvSpPr>
            <a:spLocks noGrp="1"/>
          </p:cNvSpPr>
          <p:nvPr>
            <p:ph type="chart" sz="quarter" idx="13" hasCustomPrompt="1"/>
          </p:nvPr>
        </p:nvSpPr>
        <p:spPr>
          <a:xfrm>
            <a:off x="396000" y="1115999"/>
            <a:ext cx="7560000" cy="3492000"/>
          </a:xfrm>
        </p:spPr>
        <p:txBody>
          <a:bodyPr lIns="360000" tIns="360000" rIns="360000"/>
          <a:lstStyle>
            <a:lvl1pPr marL="0" indent="0" algn="ctr">
              <a:buFontTx/>
              <a:buNone/>
              <a:defRPr sz="1600">
                <a:solidFill>
                  <a:schemeClr val="tx1">
                    <a:lumMod val="50000"/>
                    <a:lumOff val="50000"/>
                  </a:schemeClr>
                </a:solidFill>
              </a:defRPr>
            </a:lvl1pPr>
          </a:lstStyle>
          <a:p>
            <a:r>
              <a:rPr lang="nl-NL"/>
              <a:t>Klik op het icoon om een grafiek toe te voegen</a:t>
            </a:r>
          </a:p>
        </p:txBody>
      </p:sp>
    </p:spTree>
    <p:extLst>
      <p:ext uri="{BB962C8B-B14F-4D97-AF65-F5344CB8AC3E}">
        <p14:creationId xmlns:p14="http://schemas.microsoft.com/office/powerpoint/2010/main" val="827694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EEFDE094-F4AF-43A1-9BFF-8E707A914EE9}" type="datetime4">
              <a:rPr lang="nl-NL" smtClean="0"/>
              <a:t>16 juni 2026</a:t>
            </a:fld>
            <a:endParaRPr lang="nl-NL"/>
          </a:p>
        </p:txBody>
      </p:sp>
      <p:sp>
        <p:nvSpPr>
          <p:cNvPr id="4" name="Footer Placeholder 3"/>
          <p:cNvSpPr>
            <a:spLocks noGrp="1"/>
          </p:cNvSpPr>
          <p:nvPr>
            <p:ph type="ftr" sz="quarter" idx="11"/>
          </p:nvPr>
        </p:nvSpPr>
        <p:spPr/>
        <p:txBody>
          <a:bodyPr/>
          <a:lstStyle/>
          <a:p>
            <a:r>
              <a:rPr lang="nl-NL"/>
              <a:t>Wildemanbuurt SvZ 16 juni 2026</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768672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4DF9A-D442-41F2-8EAD-BCD6DBD00868}"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408570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leen afbeelding">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EBAD4D1B-CDB7-E950-531A-F44B7AD927CA}"/>
              </a:ext>
            </a:extLst>
          </p:cNvPr>
          <p:cNvSpPr>
            <a:spLocks noGrp="1"/>
          </p:cNvSpPr>
          <p:nvPr>
            <p:ph type="pic" idx="1" hasCustomPrompt="1"/>
          </p:nvPr>
        </p:nvSpPr>
        <p:spPr>
          <a:xfrm>
            <a:off x="252000" y="126000"/>
            <a:ext cx="8640004" cy="4500000"/>
          </a:xfrm>
          <a:custGeom>
            <a:avLst/>
            <a:gdLst>
              <a:gd name="connsiteX0" fmla="*/ 0 w 8640000"/>
              <a:gd name="connsiteY0" fmla="*/ 0 h 4229998"/>
              <a:gd name="connsiteX1" fmla="*/ 8640000 w 8640000"/>
              <a:gd name="connsiteY1" fmla="*/ 0 h 4229998"/>
              <a:gd name="connsiteX2" fmla="*/ 8640000 w 8640000"/>
              <a:gd name="connsiteY2" fmla="*/ 4101475 h 4229998"/>
              <a:gd name="connsiteX3" fmla="*/ 8511224 w 8640000"/>
              <a:gd name="connsiteY3" fmla="*/ 4229998 h 4229998"/>
              <a:gd name="connsiteX4" fmla="*/ 0 w 8640000"/>
              <a:gd name="connsiteY4" fmla="*/ 4229998 h 4229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4229998">
                <a:moveTo>
                  <a:pt x="0" y="0"/>
                </a:moveTo>
                <a:lnTo>
                  <a:pt x="8640000" y="0"/>
                </a:lnTo>
                <a:lnTo>
                  <a:pt x="8640000" y="4101475"/>
                </a:lnTo>
                <a:cubicBezTo>
                  <a:pt x="8640000" y="4172467"/>
                  <a:pt x="8582343" y="4229998"/>
                  <a:pt x="8511224" y="4229998"/>
                </a:cubicBezTo>
                <a:lnTo>
                  <a:pt x="0" y="4229998"/>
                </a:lnTo>
                <a:close/>
              </a:path>
            </a:pathLst>
          </a:custGeom>
          <a:solidFill>
            <a:schemeClr val="bg1">
              <a:lumMod val="85000"/>
            </a:schemeClr>
          </a:solidFill>
        </p:spPr>
        <p:txBody>
          <a:bodyPr wrap="square" lIns="1800000" tIns="360000" rIns="180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2" name="Date Placeholder 1"/>
          <p:cNvSpPr>
            <a:spLocks noGrp="1"/>
          </p:cNvSpPr>
          <p:nvPr>
            <p:ph type="dt" sz="half" idx="10"/>
          </p:nvPr>
        </p:nvSpPr>
        <p:spPr/>
        <p:txBody>
          <a:bodyPr/>
          <a:lstStyle/>
          <a:p>
            <a:fld id="{B46E3928-44F4-48B4-84AA-4EBBE8552738}"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308205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fstuitin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34A0ACE2-8A2E-EDC9-FC20-7C050085D1F2}"/>
              </a:ext>
              <a:ext uri="{C183D7F6-B498-43B3-948B-1728B52AA6E4}">
                <adec:decorative xmlns:adec="http://schemas.microsoft.com/office/drawing/2017/decorative" val="1"/>
              </a:ext>
            </a:extLst>
          </p:cNvPr>
          <p:cNvSpPr>
            <a:spLocks/>
          </p:cNvSpPr>
          <p:nvPr userDrawn="1"/>
        </p:nvSpPr>
        <p:spPr>
          <a:xfrm>
            <a:off x="252000" y="2592000"/>
            <a:ext cx="8640000" cy="2303101"/>
          </a:xfrm>
          <a:custGeom>
            <a:avLst/>
            <a:gdLst>
              <a:gd name="connsiteX0" fmla="*/ 0 w 8640000"/>
              <a:gd name="connsiteY0" fmla="*/ 0 h 2303101"/>
              <a:gd name="connsiteX1" fmla="*/ 8640000 w 8640000"/>
              <a:gd name="connsiteY1" fmla="*/ 0 h 2303101"/>
              <a:gd name="connsiteX2" fmla="*/ 8640000 w 8640000"/>
              <a:gd name="connsiteY2" fmla="*/ 517501 h 2303101"/>
              <a:gd name="connsiteX3" fmla="*/ 8640000 w 8640000"/>
              <a:gd name="connsiteY3" fmla="*/ 1044000 h 2303101"/>
              <a:gd name="connsiteX4" fmla="*/ 8640000 w 8640000"/>
              <a:gd name="connsiteY4" fmla="*/ 1331996 h 2303101"/>
              <a:gd name="connsiteX5" fmla="*/ 8640000 w 8640000"/>
              <a:gd name="connsiteY5" fmla="*/ 1434004 h 2303101"/>
              <a:gd name="connsiteX6" fmla="*/ 8640000 w 8640000"/>
              <a:gd name="connsiteY6" fmla="*/ 1686829 h 2303101"/>
              <a:gd name="connsiteX7" fmla="*/ 8640000 w 8640000"/>
              <a:gd name="connsiteY7" fmla="*/ 1905476 h 2303101"/>
              <a:gd name="connsiteX8" fmla="*/ 8640000 w 8640000"/>
              <a:gd name="connsiteY8" fmla="*/ 2190274 h 2303101"/>
              <a:gd name="connsiteX9" fmla="*/ 8511224 w 8640000"/>
              <a:gd name="connsiteY9" fmla="*/ 2303101 h 2303101"/>
              <a:gd name="connsiteX10" fmla="*/ 0 w 8640000"/>
              <a:gd name="connsiteY10" fmla="*/ 2303101 h 2303101"/>
              <a:gd name="connsiteX11" fmla="*/ 0 w 8640000"/>
              <a:gd name="connsiteY11" fmla="*/ 2033999 h 2303101"/>
              <a:gd name="connsiteX12" fmla="*/ 0 w 8640000"/>
              <a:gd name="connsiteY12" fmla="*/ 1686829 h 2303101"/>
              <a:gd name="connsiteX13" fmla="*/ 0 w 8640000"/>
              <a:gd name="connsiteY13" fmla="*/ 1434004 h 2303101"/>
              <a:gd name="connsiteX14" fmla="*/ 0 w 8640000"/>
              <a:gd name="connsiteY14" fmla="*/ 1331996 h 2303101"/>
              <a:gd name="connsiteX15" fmla="*/ 0 w 8640000"/>
              <a:gd name="connsiteY15" fmla="*/ 1044000 h 2303101"/>
              <a:gd name="connsiteX16" fmla="*/ 0 w 8640000"/>
              <a:gd name="connsiteY16" fmla="*/ 517501 h 230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40000" h="2303101">
                <a:moveTo>
                  <a:pt x="0" y="0"/>
                </a:moveTo>
                <a:lnTo>
                  <a:pt x="8640000" y="0"/>
                </a:lnTo>
                <a:lnTo>
                  <a:pt x="8640000" y="517501"/>
                </a:lnTo>
                <a:lnTo>
                  <a:pt x="8640000" y="1044000"/>
                </a:lnTo>
                <a:lnTo>
                  <a:pt x="8640000" y="1331996"/>
                </a:lnTo>
                <a:lnTo>
                  <a:pt x="8640000" y="1434004"/>
                </a:lnTo>
                <a:lnTo>
                  <a:pt x="8640000" y="1686829"/>
                </a:lnTo>
                <a:lnTo>
                  <a:pt x="8640000" y="1905476"/>
                </a:lnTo>
                <a:lnTo>
                  <a:pt x="8640000" y="2190274"/>
                </a:lnTo>
                <a:cubicBezTo>
                  <a:pt x="8640000" y="2252596"/>
                  <a:pt x="8582343" y="2303101"/>
                  <a:pt x="8511224" y="2303101"/>
                </a:cubicBezTo>
                <a:lnTo>
                  <a:pt x="0" y="2303101"/>
                </a:lnTo>
                <a:lnTo>
                  <a:pt x="0" y="2033999"/>
                </a:lnTo>
                <a:lnTo>
                  <a:pt x="0" y="1686829"/>
                </a:lnTo>
                <a:lnTo>
                  <a:pt x="0" y="1434004"/>
                </a:lnTo>
                <a:lnTo>
                  <a:pt x="0" y="1331996"/>
                </a:lnTo>
                <a:lnTo>
                  <a:pt x="0" y="1044000"/>
                </a:lnTo>
                <a:lnTo>
                  <a:pt x="0" y="517501"/>
                </a:lnTo>
                <a:close/>
              </a:path>
            </a:pathLst>
          </a:custGeom>
          <a:solidFill>
            <a:schemeClr val="accent5"/>
          </a:solidFill>
          <a:ln w="9525" cap="flat">
            <a:noFill/>
            <a:prstDash val="solid"/>
            <a:miter/>
          </a:ln>
        </p:spPr>
        <p:txBody>
          <a:bodyPr wrap="square" rtlCol="0" anchor="ctr">
            <a:noAutofit/>
          </a:bodyPr>
          <a:lstStyle/>
          <a:p>
            <a:endParaRPr lang="nl-NL"/>
          </a:p>
        </p:txBody>
      </p:sp>
      <p:sp>
        <p:nvSpPr>
          <p:cNvPr id="4" name="Date Placeholder 3"/>
          <p:cNvSpPr>
            <a:spLocks noGrp="1"/>
          </p:cNvSpPr>
          <p:nvPr>
            <p:ph type="dt" sz="half" idx="10"/>
          </p:nvPr>
        </p:nvSpPr>
        <p:spPr>
          <a:xfrm>
            <a:off x="5976000" y="5400000"/>
            <a:ext cx="1440000" cy="180000"/>
          </a:xfrm>
        </p:spPr>
        <p:txBody>
          <a:bodyPr/>
          <a:lstStyle>
            <a:lvl1pPr>
              <a:defRPr>
                <a:solidFill>
                  <a:srgbClr val="ECECEC"/>
                </a:solidFill>
              </a:defRPr>
            </a:lvl1pPr>
          </a:lstStyle>
          <a:p>
            <a:fld id="{A738B848-A26F-480C-8F4B-AD344392CAFA}" type="datetime4">
              <a:rPr lang="nl-NL" smtClean="0"/>
              <a:t>16 juni 2026</a:t>
            </a:fld>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039500"/>
            <a:ext cx="5256000" cy="630680"/>
          </a:xfrm>
        </p:spPr>
        <p:txBody>
          <a:bodyPr anchor="t" anchorCtr="0"/>
          <a:lstStyle>
            <a:lvl1pPr algn="l">
              <a:defRPr sz="3400"/>
            </a:lvl1pPr>
          </a:lstStyle>
          <a:p>
            <a:r>
              <a:rPr lang="nl-NL"/>
              <a:t>Klik om stijl te bewerken</a:t>
            </a:r>
            <a:endParaRPr lang="en-US"/>
          </a:p>
        </p:txBody>
      </p:sp>
      <p:sp>
        <p:nvSpPr>
          <p:cNvPr id="2" name="Tekstvak 1">
            <a:extLst>
              <a:ext uri="{FF2B5EF4-FFF2-40B4-BE49-F238E27FC236}">
                <a16:creationId xmlns:a16="http://schemas.microsoft.com/office/drawing/2014/main" id="{821D5C3C-22E4-3B98-404C-E7F77DBAA253}"/>
              </a:ext>
            </a:extLst>
          </p:cNvPr>
          <p:cNvSpPr txBox="1"/>
          <p:nvPr userDrawn="1"/>
        </p:nvSpPr>
        <p:spPr>
          <a:xfrm>
            <a:off x="396000" y="3455101"/>
            <a:ext cx="1440000" cy="1440000"/>
          </a:xfrm>
          <a:prstGeom prst="rect">
            <a:avLst/>
          </a:prstGeom>
          <a:noFill/>
        </p:spPr>
        <p:txBody>
          <a:bodyPr wrap="square" lIns="0" tIns="0" rIns="0" bIns="0" rtlCol="0">
            <a:noAutofit/>
          </a:bodyPr>
          <a:lstStyle/>
          <a:p>
            <a:pPr algn="l">
              <a:lnSpc>
                <a:spcPct val="120000"/>
              </a:lnSpc>
            </a:pPr>
            <a:r>
              <a:rPr lang="nl-NL" sz="900" b="0" i="0" noProof="1">
                <a:solidFill>
                  <a:schemeClr val="bg1"/>
                </a:solidFill>
                <a:latin typeface="Favorit" panose="02000006030000020004" pitchFamily="2" charset="0"/>
                <a:ea typeface="Favorit" panose="02000006030000020004" pitchFamily="2" charset="0"/>
              </a:rPr>
              <a:t>Sarphatistraat 410</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1018 GW Amsterdam</a:t>
            </a:r>
          </a:p>
          <a:p>
            <a:pPr algn="l">
              <a:lnSpc>
                <a:spcPts val="700"/>
              </a:lnSpc>
            </a:pPr>
            <a:endParaRPr lang="nl-NL" sz="900" b="0" i="0" noProof="1">
              <a:solidFill>
                <a:schemeClr val="bg1"/>
              </a:solidFill>
              <a:latin typeface="Favorit" panose="02000006030000020004" pitchFamily="2" charset="0"/>
              <a:ea typeface="Favorit" panose="02000006030000020004" pitchFamily="2" charset="0"/>
            </a:endParaRP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Postbus 700</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1000 AS  Amsterdam</a:t>
            </a:r>
          </a:p>
          <a:p>
            <a:pPr algn="l">
              <a:lnSpc>
                <a:spcPts val="700"/>
              </a:lnSpc>
            </a:pPr>
            <a:endParaRPr lang="nl-NL" sz="900" b="0" i="0" noProof="1">
              <a:solidFill>
                <a:schemeClr val="bg1"/>
              </a:solidFill>
              <a:latin typeface="Favorit" panose="02000006030000020004" pitchFamily="2" charset="0"/>
              <a:ea typeface="Favorit" panose="02000006030000020004" pitchFamily="2" charset="0"/>
            </a:endParaRP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020 511 8000 </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info@stadgenoot.nl</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www.stadgenoot.nl</a:t>
            </a:r>
          </a:p>
        </p:txBody>
      </p:sp>
      <p:pic>
        <p:nvPicPr>
          <p:cNvPr id="12" name="Afbeelding 11" descr="Stadgenoot">
            <a:extLst>
              <a:ext uri="{FF2B5EF4-FFF2-40B4-BE49-F238E27FC236}">
                <a16:creationId xmlns:a16="http://schemas.microsoft.com/office/drawing/2014/main" id="{3DFA90C7-7063-38A5-396A-452308DAAF8F}"/>
              </a:ext>
            </a:extLst>
          </p:cNvPr>
          <p:cNvPicPr>
            <a:picLocks noChangeAspect="1"/>
          </p:cNvPicPr>
          <p:nvPr userDrawn="1"/>
        </p:nvPicPr>
        <p:blipFill>
          <a:blip r:embed="rId2"/>
          <a:stretch>
            <a:fillRect/>
          </a:stretch>
        </p:blipFill>
        <p:spPr>
          <a:xfrm>
            <a:off x="324000" y="2951101"/>
            <a:ext cx="1371600" cy="355600"/>
          </a:xfrm>
          <a:prstGeom prst="rect">
            <a:avLst/>
          </a:prstGeom>
        </p:spPr>
      </p:pic>
    </p:spTree>
    <p:extLst>
      <p:ext uri="{BB962C8B-B14F-4D97-AF65-F5344CB8AC3E}">
        <p14:creationId xmlns:p14="http://schemas.microsoft.com/office/powerpoint/2010/main" val="11217667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Een">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F1F0A287-DE38-871C-5189-78019EF2998D}"/>
              </a:ext>
              <a:ext uri="{C183D7F6-B498-43B3-948B-1728B52AA6E4}">
                <adec:decorative xmlns:adec="http://schemas.microsoft.com/office/drawing/2017/decorative" val="1"/>
              </a:ext>
            </a:extLst>
          </p:cNvPr>
          <p:cNvSpPr>
            <a:spLocks/>
          </p:cNvSpPr>
          <p:nvPr userDrawn="1"/>
        </p:nvSpPr>
        <p:spPr>
          <a:xfrm>
            <a:off x="252000" y="3636000"/>
            <a:ext cx="8640000" cy="989999"/>
          </a:xfrm>
          <a:custGeom>
            <a:avLst/>
            <a:gdLst>
              <a:gd name="connsiteX0" fmla="*/ 0 w 8640000"/>
              <a:gd name="connsiteY0" fmla="*/ 0 h 989999"/>
              <a:gd name="connsiteX1" fmla="*/ 8640000 w 8640000"/>
              <a:gd name="connsiteY1" fmla="*/ 0 h 989999"/>
              <a:gd name="connsiteX2" fmla="*/ 8640000 w 8640000"/>
              <a:gd name="connsiteY2" fmla="*/ 861476 h 989999"/>
              <a:gd name="connsiteX3" fmla="*/ 8511224 w 8640000"/>
              <a:gd name="connsiteY3" fmla="*/ 989999 h 989999"/>
              <a:gd name="connsiteX4" fmla="*/ 0 w 8640000"/>
              <a:gd name="connsiteY4" fmla="*/ 989999 h 989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989999">
                <a:moveTo>
                  <a:pt x="0" y="0"/>
                </a:moveTo>
                <a:lnTo>
                  <a:pt x="8640000" y="0"/>
                </a:lnTo>
                <a:lnTo>
                  <a:pt x="8640000" y="861476"/>
                </a:lnTo>
                <a:cubicBezTo>
                  <a:pt x="8640000" y="932468"/>
                  <a:pt x="8582343" y="989999"/>
                  <a:pt x="8511224" y="989999"/>
                </a:cubicBezTo>
                <a:lnTo>
                  <a:pt x="0" y="989999"/>
                </a:lnTo>
                <a:close/>
              </a:path>
            </a:pathLst>
          </a:custGeom>
          <a:solidFill>
            <a:schemeClr val="accent3"/>
          </a:solidFill>
          <a:ln w="9525" cap="flat">
            <a:noFill/>
            <a:prstDash val="solid"/>
            <a:miter/>
          </a:ln>
        </p:spPr>
        <p:txBody>
          <a:bodyPr rtlCol="0" anchor="ctr"/>
          <a:lstStyle/>
          <a:p>
            <a:endParaRPr lang="nl-NL"/>
          </a:p>
        </p:txBody>
      </p:sp>
      <p:sp>
        <p:nvSpPr>
          <p:cNvPr id="4" name="Date Placeholder 3"/>
          <p:cNvSpPr>
            <a:spLocks noGrp="1"/>
          </p:cNvSpPr>
          <p:nvPr>
            <p:ph type="dt" sz="half" idx="10"/>
          </p:nvPr>
        </p:nvSpPr>
        <p:spPr>
          <a:xfrm>
            <a:off x="396000" y="3816000"/>
            <a:ext cx="1440000" cy="180000"/>
          </a:xfrm>
        </p:spPr>
        <p:txBody>
          <a:bodyPr/>
          <a:lstStyle>
            <a:lvl1pPr>
              <a:defRPr sz="900">
                <a:solidFill>
                  <a:schemeClr val="bg1"/>
                </a:solidFill>
                <a:latin typeface="+mn-lt"/>
              </a:defRPr>
            </a:lvl1pPr>
          </a:lstStyle>
          <a:p>
            <a:fld id="{D0FEE6F6-28A9-4FC4-8BAC-67500288B716}" type="datetime4">
              <a:rPr lang="nl-NL" smtClean="0"/>
              <a:t>16 juni 2026</a:t>
            </a:fld>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548000"/>
            <a:ext cx="5256000" cy="1512000"/>
          </a:xfrm>
        </p:spPr>
        <p:txBody>
          <a:bodyPr anchor="t" anchorCtr="0"/>
          <a:lstStyle>
            <a:lvl1pPr algn="l">
              <a:defRPr sz="3400"/>
            </a:lvl1pPr>
          </a:lstStyle>
          <a:p>
            <a:r>
              <a:rPr lang="nl-NL"/>
              <a:t>Klik om stijl te bewerken</a:t>
            </a:r>
            <a:endParaRPr lang="en-US"/>
          </a:p>
        </p:txBody>
      </p:sp>
      <p:sp>
        <p:nvSpPr>
          <p:cNvPr id="12" name="Subtitle 2">
            <a:extLst>
              <a:ext uri="{FF2B5EF4-FFF2-40B4-BE49-F238E27FC236}">
                <a16:creationId xmlns:a16="http://schemas.microsoft.com/office/drawing/2014/main" id="{0C331C39-D0FD-CD55-24F9-0523F7D2A391}"/>
              </a:ext>
            </a:extLst>
          </p:cNvPr>
          <p:cNvSpPr>
            <a:spLocks noGrp="1"/>
          </p:cNvSpPr>
          <p:nvPr>
            <p:ph type="subTitle" idx="1" hasCustomPrompt="1"/>
          </p:nvPr>
        </p:nvSpPr>
        <p:spPr>
          <a:xfrm>
            <a:off x="396000" y="684000"/>
            <a:ext cx="5256000" cy="792000"/>
          </a:xfrm>
        </p:spPr>
        <p:txBody>
          <a:bodyPr anchor="b" anchorCtr="0"/>
          <a:lstStyle>
            <a:lvl1pPr marL="0" indent="0" algn="l">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de subtitel te bewerken</a:t>
            </a:r>
            <a:endParaRPr lang="en-US"/>
          </a:p>
        </p:txBody>
      </p:sp>
      <p:sp>
        <p:nvSpPr>
          <p:cNvPr id="14" name="Rechthoek 13">
            <a:extLst>
              <a:ext uri="{FF2B5EF4-FFF2-40B4-BE49-F238E27FC236}">
                <a16:creationId xmlns:a16="http://schemas.microsoft.com/office/drawing/2014/main" id="{0AE6D28A-754F-31DC-5BD8-CDB19B95262B}"/>
              </a:ext>
              <a:ext uri="{C183D7F6-B498-43B3-948B-1728B52AA6E4}">
                <adec:decorative xmlns:adec="http://schemas.microsoft.com/office/drawing/2017/decorative" val="1"/>
              </a:ext>
            </a:extLst>
          </p:cNvPr>
          <p:cNvSpPr/>
          <p:nvPr userDrawn="1"/>
        </p:nvSpPr>
        <p:spPr>
          <a:xfrm>
            <a:off x="252000" y="3383999"/>
            <a:ext cx="8640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ext Placeholder 3">
            <a:extLst>
              <a:ext uri="{FF2B5EF4-FFF2-40B4-BE49-F238E27FC236}">
                <a16:creationId xmlns:a16="http://schemas.microsoft.com/office/drawing/2014/main" id="{BF8C7303-FFE6-052E-BFEB-08550F0C8C2F}"/>
              </a:ext>
            </a:extLst>
          </p:cNvPr>
          <p:cNvSpPr>
            <a:spLocks noGrp="1"/>
          </p:cNvSpPr>
          <p:nvPr>
            <p:ph type="body" sz="half" idx="2" hasCustomPrompt="1"/>
          </p:nvPr>
        </p:nvSpPr>
        <p:spPr>
          <a:xfrm>
            <a:off x="396000" y="4211998"/>
            <a:ext cx="5256000" cy="252000"/>
          </a:xfrm>
        </p:spPr>
        <p:txBody>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naam te bewerken</a:t>
            </a:r>
          </a:p>
        </p:txBody>
      </p:sp>
      <p:pic>
        <p:nvPicPr>
          <p:cNvPr id="2" name="Afbeelding 1" descr="Altijd in de buurt">
            <a:extLst>
              <a:ext uri="{FF2B5EF4-FFF2-40B4-BE49-F238E27FC236}">
                <a16:creationId xmlns:a16="http://schemas.microsoft.com/office/drawing/2014/main" id="{03FF5C74-CCD4-0F89-60C1-0EBCF17FF680}"/>
              </a:ext>
            </a:extLst>
          </p:cNvPr>
          <p:cNvPicPr>
            <a:picLocks noChangeAspect="1"/>
          </p:cNvPicPr>
          <p:nvPr userDrawn="1"/>
        </p:nvPicPr>
        <p:blipFill>
          <a:blip r:embed="rId2"/>
          <a:stretch>
            <a:fillRect/>
          </a:stretch>
        </p:blipFill>
        <p:spPr>
          <a:xfrm>
            <a:off x="180000" y="4752000"/>
            <a:ext cx="1511300" cy="292100"/>
          </a:xfrm>
          <a:prstGeom prst="rect">
            <a:avLst/>
          </a:prstGeom>
        </p:spPr>
      </p:pic>
      <p:sp>
        <p:nvSpPr>
          <p:cNvPr id="10" name="Graphic 9">
            <a:extLst>
              <a:ext uri="{FF2B5EF4-FFF2-40B4-BE49-F238E27FC236}">
                <a16:creationId xmlns:a16="http://schemas.microsoft.com/office/drawing/2014/main" id="{AB211E16-F06D-D362-1186-2F47DB081899}"/>
              </a:ext>
              <a:ext uri="{C183D7F6-B498-43B3-948B-1728B52AA6E4}">
                <adec:decorative xmlns:adec="http://schemas.microsoft.com/office/drawing/2017/decorative" val="1"/>
              </a:ext>
            </a:extLst>
          </p:cNvPr>
          <p:cNvSpPr/>
          <p:nvPr userDrawn="1"/>
        </p:nvSpPr>
        <p:spPr>
          <a:xfrm>
            <a:off x="3508145" y="0"/>
            <a:ext cx="2081949" cy="1348710"/>
          </a:xfrm>
          <a:custGeom>
            <a:avLst/>
            <a:gdLst>
              <a:gd name="connsiteX0" fmla="*/ 381095 w 1563814"/>
              <a:gd name="connsiteY0" fmla="*/ 323601 h 1013056"/>
              <a:gd name="connsiteX1" fmla="*/ 0 w 1563814"/>
              <a:gd name="connsiteY1" fmla="*/ 323601 h 1013056"/>
              <a:gd name="connsiteX2" fmla="*/ 97346 w 1563814"/>
              <a:gd name="connsiteY2" fmla="*/ 686607 h 1013056"/>
              <a:gd name="connsiteX3" fmla="*/ 362712 w 1563814"/>
              <a:gd name="connsiteY3" fmla="*/ 927219 h 1013056"/>
              <a:gd name="connsiteX4" fmla="*/ 804482 w 1563814"/>
              <a:gd name="connsiteY4" fmla="*/ 1013057 h 1013056"/>
              <a:gd name="connsiteX5" fmla="*/ 1213771 w 1563814"/>
              <a:gd name="connsiteY5" fmla="*/ 932821 h 1013056"/>
              <a:gd name="connsiteX6" fmla="*/ 1474851 w 1563814"/>
              <a:gd name="connsiteY6" fmla="*/ 716138 h 1013056"/>
              <a:gd name="connsiteX7" fmla="*/ 1563814 w 1563814"/>
              <a:gd name="connsiteY7" fmla="*/ 408014 h 1013056"/>
              <a:gd name="connsiteX8" fmla="*/ 1421225 w 1563814"/>
              <a:gd name="connsiteY8" fmla="*/ 36557 h 1013056"/>
              <a:gd name="connsiteX9" fmla="*/ 1379220 w 1563814"/>
              <a:gd name="connsiteY9" fmla="*/ 0 h 1013056"/>
              <a:gd name="connsiteX10" fmla="*/ 275463 w 1563814"/>
              <a:gd name="connsiteY10" fmla="*/ 0 h 1013056"/>
              <a:gd name="connsiteX11" fmla="*/ 606933 w 1563814"/>
              <a:gd name="connsiteY11" fmla="*/ 146323 h 1013056"/>
              <a:gd name="connsiteX12" fmla="*/ 959834 w 1563814"/>
              <a:gd name="connsiteY12" fmla="*/ 219532 h 1013056"/>
              <a:gd name="connsiteX13" fmla="*/ 1134809 w 1563814"/>
              <a:gd name="connsiteY13" fmla="*/ 295495 h 1013056"/>
              <a:gd name="connsiteX14" fmla="*/ 1182815 w 1563814"/>
              <a:gd name="connsiteY14" fmla="*/ 436215 h 1013056"/>
              <a:gd name="connsiteX15" fmla="*/ 1098137 w 1563814"/>
              <a:gd name="connsiteY15" fmla="*/ 606467 h 1013056"/>
              <a:gd name="connsiteX16" fmla="*/ 861060 w 1563814"/>
              <a:gd name="connsiteY16" fmla="*/ 675403 h 1013056"/>
              <a:gd name="connsiteX17" fmla="*/ 832866 w 1563814"/>
              <a:gd name="connsiteY17" fmla="*/ 675403 h 1013056"/>
              <a:gd name="connsiteX18" fmla="*/ 506825 w 1563814"/>
              <a:gd name="connsiteY18" fmla="*/ 578265 h 1013056"/>
              <a:gd name="connsiteX19" fmla="*/ 381191 w 1563814"/>
              <a:gd name="connsiteY19" fmla="*/ 323601 h 101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63814" h="1013056">
                <a:moveTo>
                  <a:pt x="381095" y="323601"/>
                </a:moveTo>
                <a:lnTo>
                  <a:pt x="0" y="323601"/>
                </a:lnTo>
                <a:cubicBezTo>
                  <a:pt x="5620" y="462422"/>
                  <a:pt x="38100" y="583488"/>
                  <a:pt x="97346" y="686607"/>
                </a:cubicBezTo>
                <a:cubicBezTo>
                  <a:pt x="156591" y="789821"/>
                  <a:pt x="245078" y="869962"/>
                  <a:pt x="362712" y="927219"/>
                </a:cubicBezTo>
                <a:cubicBezTo>
                  <a:pt x="480250" y="984476"/>
                  <a:pt x="627602" y="1013057"/>
                  <a:pt x="804482" y="1013057"/>
                </a:cubicBezTo>
                <a:cubicBezTo>
                  <a:pt x="962597" y="1013057"/>
                  <a:pt x="1098995" y="986280"/>
                  <a:pt x="1213771" y="932821"/>
                </a:cubicBezTo>
                <a:cubicBezTo>
                  <a:pt x="1328547" y="879362"/>
                  <a:pt x="1415606" y="807198"/>
                  <a:pt x="1474851" y="716138"/>
                </a:cubicBezTo>
                <a:cubicBezTo>
                  <a:pt x="1534097" y="625172"/>
                  <a:pt x="1563814" y="522433"/>
                  <a:pt x="1563814" y="408014"/>
                </a:cubicBezTo>
                <a:cubicBezTo>
                  <a:pt x="1563814" y="252291"/>
                  <a:pt x="1516285" y="128472"/>
                  <a:pt x="1421225" y="36557"/>
                </a:cubicBezTo>
                <a:cubicBezTo>
                  <a:pt x="1407986" y="23833"/>
                  <a:pt x="1393984" y="11679"/>
                  <a:pt x="1379220" y="0"/>
                </a:cubicBezTo>
                <a:lnTo>
                  <a:pt x="275463" y="0"/>
                </a:lnTo>
                <a:cubicBezTo>
                  <a:pt x="356425" y="68746"/>
                  <a:pt x="466820" y="117552"/>
                  <a:pt x="606933" y="146323"/>
                </a:cubicBezTo>
                <a:lnTo>
                  <a:pt x="959834" y="219532"/>
                </a:lnTo>
                <a:cubicBezTo>
                  <a:pt x="1044512" y="236434"/>
                  <a:pt x="1102805" y="261786"/>
                  <a:pt x="1134809" y="295495"/>
                </a:cubicBezTo>
                <a:cubicBezTo>
                  <a:pt x="1166813" y="329298"/>
                  <a:pt x="1182815" y="376205"/>
                  <a:pt x="1182815" y="436215"/>
                </a:cubicBezTo>
                <a:cubicBezTo>
                  <a:pt x="1182815" y="503727"/>
                  <a:pt x="1154621" y="560509"/>
                  <a:pt x="1098137" y="606467"/>
                </a:cubicBezTo>
                <a:cubicBezTo>
                  <a:pt x="1041654" y="652424"/>
                  <a:pt x="962692" y="675403"/>
                  <a:pt x="861060" y="675403"/>
                </a:cubicBezTo>
                <a:lnTo>
                  <a:pt x="832866" y="675403"/>
                </a:lnTo>
                <a:cubicBezTo>
                  <a:pt x="691706" y="675403"/>
                  <a:pt x="583025" y="643024"/>
                  <a:pt x="506825" y="578265"/>
                </a:cubicBezTo>
                <a:cubicBezTo>
                  <a:pt x="430625" y="513507"/>
                  <a:pt x="388715" y="428714"/>
                  <a:pt x="381191" y="323601"/>
                </a:cubicBezTo>
              </a:path>
            </a:pathLst>
          </a:custGeom>
          <a:solidFill>
            <a:schemeClr val="accent2">
              <a:alpha val="24981"/>
            </a:schemeClr>
          </a:solidFill>
          <a:ln w="9525" cap="flat">
            <a:noFill/>
            <a:prstDash val="solid"/>
            <a:miter/>
          </a:ln>
        </p:spPr>
        <p:txBody>
          <a:bodyPr rtlCol="0" anchor="ctr"/>
          <a:lstStyle/>
          <a:p>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Graphic 11">
            <a:extLst>
              <a:ext uri="{FF2B5EF4-FFF2-40B4-BE49-F238E27FC236}">
                <a16:creationId xmlns:a16="http://schemas.microsoft.com/office/drawing/2014/main" id="{8C31331F-EA6B-96AE-ACA8-4A0A57C9A982}"/>
              </a:ext>
              <a:ext uri="{C183D7F6-B498-43B3-948B-1728B52AA6E4}">
                <adec:decorative xmlns:adec="http://schemas.microsoft.com/office/drawing/2017/decorative" val="1"/>
              </a:ext>
            </a:extLst>
          </p:cNvPr>
          <p:cNvSpPr>
            <a:spLocks noChangeAspect="1"/>
          </p:cNvSpPr>
          <p:nvPr userDrawn="1"/>
        </p:nvSpPr>
        <p:spPr>
          <a:xfrm>
            <a:off x="3616935" y="3739500"/>
            <a:ext cx="2035065" cy="1404000"/>
          </a:xfrm>
          <a:custGeom>
            <a:avLst/>
            <a:gdLst>
              <a:gd name="connsiteX0" fmla="*/ 1107895 w 1486562"/>
              <a:gd name="connsiteY0" fmla="*/ 643268 h 1025585"/>
              <a:gd name="connsiteX1" fmla="*/ 1486563 w 1486562"/>
              <a:gd name="connsiteY1" fmla="*/ 643268 h 1025585"/>
              <a:gd name="connsiteX2" fmla="*/ 1399585 w 1486562"/>
              <a:gd name="connsiteY2" fmla="*/ 310403 h 1025585"/>
              <a:gd name="connsiteX3" fmla="*/ 1144332 w 1486562"/>
              <a:gd name="connsiteY3" fmla="*/ 82485 h 1025585"/>
              <a:gd name="connsiteX4" fmla="*/ 743329 w 1486562"/>
              <a:gd name="connsiteY4" fmla="*/ 0 h 1025585"/>
              <a:gd name="connsiteX5" fmla="*/ 343650 w 1486562"/>
              <a:gd name="connsiteY5" fmla="*/ 83900 h 1025585"/>
              <a:gd name="connsiteX6" fmla="*/ 86977 w 1486562"/>
              <a:gd name="connsiteY6" fmla="*/ 302098 h 1025585"/>
              <a:gd name="connsiteX7" fmla="*/ 0 w 1486562"/>
              <a:gd name="connsiteY7" fmla="*/ 587397 h 1025585"/>
              <a:gd name="connsiteX8" fmla="*/ 123415 w 1486562"/>
              <a:gd name="connsiteY8" fmla="*/ 955181 h 1025585"/>
              <a:gd name="connsiteX9" fmla="*/ 199035 w 1486562"/>
              <a:gd name="connsiteY9" fmla="*/ 1025586 h 1025585"/>
              <a:gd name="connsiteX10" fmla="*/ 1294815 w 1486562"/>
              <a:gd name="connsiteY10" fmla="*/ 1025586 h 1025585"/>
              <a:gd name="connsiteX11" fmla="*/ 911510 w 1486562"/>
              <a:gd name="connsiteY11" fmla="*/ 853066 h 1025585"/>
              <a:gd name="connsiteX12" fmla="*/ 616980 w 1486562"/>
              <a:gd name="connsiteY12" fmla="*/ 794364 h 1025585"/>
              <a:gd name="connsiteX13" fmla="*/ 433277 w 1486562"/>
              <a:gd name="connsiteY13" fmla="*/ 718863 h 1025585"/>
              <a:gd name="connsiteX14" fmla="*/ 378573 w 1486562"/>
              <a:gd name="connsiteY14" fmla="*/ 573429 h 1025585"/>
              <a:gd name="connsiteX15" fmla="*/ 419270 w 1486562"/>
              <a:gd name="connsiteY15" fmla="*/ 454516 h 1025585"/>
              <a:gd name="connsiteX16" fmla="*/ 537101 w 1486562"/>
              <a:gd name="connsiteY16" fmla="*/ 367784 h 1025585"/>
              <a:gd name="connsiteX17" fmla="*/ 715220 w 1486562"/>
              <a:gd name="connsiteY17" fmla="*/ 335602 h 1025585"/>
              <a:gd name="connsiteX18" fmla="*/ 743234 w 1486562"/>
              <a:gd name="connsiteY18" fmla="*/ 335602 h 1025585"/>
              <a:gd name="connsiteX19" fmla="*/ 998487 w 1486562"/>
              <a:gd name="connsiteY19" fmla="*/ 415349 h 1025585"/>
              <a:gd name="connsiteX20" fmla="*/ 1107895 w 1486562"/>
              <a:gd name="connsiteY20" fmla="*/ 643268 h 102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86562" h="1025585">
                <a:moveTo>
                  <a:pt x="1107895" y="643268"/>
                </a:moveTo>
                <a:lnTo>
                  <a:pt x="1486563" y="643268"/>
                </a:lnTo>
                <a:cubicBezTo>
                  <a:pt x="1486563" y="518408"/>
                  <a:pt x="1457507" y="407422"/>
                  <a:pt x="1399585" y="310403"/>
                </a:cubicBezTo>
                <a:cubicBezTo>
                  <a:pt x="1341569" y="213479"/>
                  <a:pt x="1256579" y="137506"/>
                  <a:pt x="1144332" y="82485"/>
                </a:cubicBezTo>
                <a:cubicBezTo>
                  <a:pt x="1032180" y="27558"/>
                  <a:pt x="898449" y="0"/>
                  <a:pt x="743329" y="0"/>
                </a:cubicBezTo>
                <a:cubicBezTo>
                  <a:pt x="588208" y="0"/>
                  <a:pt x="456749" y="27935"/>
                  <a:pt x="343650" y="83900"/>
                </a:cubicBezTo>
                <a:cubicBezTo>
                  <a:pt x="230456" y="139865"/>
                  <a:pt x="144899" y="212535"/>
                  <a:pt x="86977" y="302098"/>
                </a:cubicBezTo>
                <a:cubicBezTo>
                  <a:pt x="28961" y="391567"/>
                  <a:pt x="0" y="486698"/>
                  <a:pt x="0" y="587397"/>
                </a:cubicBezTo>
                <a:cubicBezTo>
                  <a:pt x="0" y="736606"/>
                  <a:pt x="41075" y="859200"/>
                  <a:pt x="123415" y="955181"/>
                </a:cubicBezTo>
                <a:cubicBezTo>
                  <a:pt x="145372" y="980851"/>
                  <a:pt x="170642" y="1004257"/>
                  <a:pt x="199035" y="1025586"/>
                </a:cubicBezTo>
                <a:lnTo>
                  <a:pt x="1294815" y="1025586"/>
                </a:lnTo>
                <a:cubicBezTo>
                  <a:pt x="1201686" y="943667"/>
                  <a:pt x="1074012" y="886192"/>
                  <a:pt x="911510" y="853066"/>
                </a:cubicBezTo>
                <a:lnTo>
                  <a:pt x="616980" y="794364"/>
                </a:lnTo>
                <a:cubicBezTo>
                  <a:pt x="530949" y="777565"/>
                  <a:pt x="469715" y="752367"/>
                  <a:pt x="433277" y="718863"/>
                </a:cubicBezTo>
                <a:cubicBezTo>
                  <a:pt x="396839" y="685265"/>
                  <a:pt x="378573" y="636850"/>
                  <a:pt x="378573" y="573429"/>
                </a:cubicBezTo>
                <a:cubicBezTo>
                  <a:pt x="378573" y="530583"/>
                  <a:pt x="392107" y="490945"/>
                  <a:pt x="419270" y="454516"/>
                </a:cubicBezTo>
                <a:cubicBezTo>
                  <a:pt x="446338" y="418181"/>
                  <a:pt x="485615" y="389302"/>
                  <a:pt x="537101" y="367784"/>
                </a:cubicBezTo>
                <a:cubicBezTo>
                  <a:pt x="588492" y="346360"/>
                  <a:pt x="647928" y="335602"/>
                  <a:pt x="715220" y="335602"/>
                </a:cubicBezTo>
                <a:lnTo>
                  <a:pt x="743234" y="335602"/>
                </a:lnTo>
                <a:cubicBezTo>
                  <a:pt x="847909" y="335602"/>
                  <a:pt x="932994" y="362216"/>
                  <a:pt x="998487" y="415349"/>
                </a:cubicBezTo>
                <a:cubicBezTo>
                  <a:pt x="1063886" y="468483"/>
                  <a:pt x="1100418" y="544456"/>
                  <a:pt x="1107895" y="643268"/>
                </a:cubicBezTo>
              </a:path>
            </a:pathLst>
          </a:custGeom>
          <a:solidFill>
            <a:schemeClr val="accent5">
              <a:alpha val="10000"/>
            </a:schemeClr>
          </a:solidFill>
          <a:ln w="9464" cap="flat">
            <a:noFill/>
            <a:prstDash val="solid"/>
            <a:miter/>
          </a:ln>
        </p:spPr>
        <p:txBody>
          <a:bodyPr rtlCol="0" anchor="ctr"/>
          <a:lstStyle/>
          <a:p>
            <a:r>
              <a:rPr lang="nl-NL"/>
              <a:t>	 </a:t>
            </a:r>
          </a:p>
        </p:txBody>
      </p:sp>
    </p:spTree>
    <p:extLst>
      <p:ext uri="{BB962C8B-B14F-4D97-AF65-F5344CB8AC3E}">
        <p14:creationId xmlns:p14="http://schemas.microsoft.com/office/powerpoint/2010/main" val="210658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Twee">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F1F0A287-DE38-871C-5189-78019EF2998D}"/>
              </a:ext>
              <a:ext uri="{C183D7F6-B498-43B3-948B-1728B52AA6E4}">
                <adec:decorative xmlns:adec="http://schemas.microsoft.com/office/drawing/2017/decorative" val="1"/>
              </a:ext>
            </a:extLst>
          </p:cNvPr>
          <p:cNvSpPr>
            <a:spLocks/>
          </p:cNvSpPr>
          <p:nvPr userDrawn="1"/>
        </p:nvSpPr>
        <p:spPr>
          <a:xfrm>
            <a:off x="252000" y="3636000"/>
            <a:ext cx="8640000" cy="989999"/>
          </a:xfrm>
          <a:custGeom>
            <a:avLst/>
            <a:gdLst>
              <a:gd name="connsiteX0" fmla="*/ 0 w 8640000"/>
              <a:gd name="connsiteY0" fmla="*/ 0 h 989999"/>
              <a:gd name="connsiteX1" fmla="*/ 8640000 w 8640000"/>
              <a:gd name="connsiteY1" fmla="*/ 0 h 989999"/>
              <a:gd name="connsiteX2" fmla="*/ 8640000 w 8640000"/>
              <a:gd name="connsiteY2" fmla="*/ 861476 h 989999"/>
              <a:gd name="connsiteX3" fmla="*/ 8511224 w 8640000"/>
              <a:gd name="connsiteY3" fmla="*/ 989999 h 989999"/>
              <a:gd name="connsiteX4" fmla="*/ 0 w 8640000"/>
              <a:gd name="connsiteY4" fmla="*/ 989999 h 989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989999">
                <a:moveTo>
                  <a:pt x="0" y="0"/>
                </a:moveTo>
                <a:lnTo>
                  <a:pt x="8640000" y="0"/>
                </a:lnTo>
                <a:lnTo>
                  <a:pt x="8640000" y="861476"/>
                </a:lnTo>
                <a:cubicBezTo>
                  <a:pt x="8640000" y="932468"/>
                  <a:pt x="8582343" y="989999"/>
                  <a:pt x="8511224" y="989999"/>
                </a:cubicBezTo>
                <a:lnTo>
                  <a:pt x="0" y="989999"/>
                </a:lnTo>
                <a:close/>
              </a:path>
            </a:pathLst>
          </a:custGeom>
          <a:solidFill>
            <a:schemeClr val="accent2"/>
          </a:solidFill>
          <a:ln w="9525" cap="flat">
            <a:noFill/>
            <a:prstDash val="solid"/>
            <a:miter/>
          </a:ln>
        </p:spPr>
        <p:txBody>
          <a:bodyPr rtlCol="0" anchor="ctr"/>
          <a:lstStyle/>
          <a:p>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0AE6D28A-754F-31DC-5BD8-CDB19B95262B}"/>
              </a:ext>
              <a:ext uri="{C183D7F6-B498-43B3-948B-1728B52AA6E4}">
                <adec:decorative xmlns:adec="http://schemas.microsoft.com/office/drawing/2017/decorative" val="1"/>
              </a:ext>
            </a:extLst>
          </p:cNvPr>
          <p:cNvSpPr/>
          <p:nvPr userDrawn="1"/>
        </p:nvSpPr>
        <p:spPr>
          <a:xfrm>
            <a:off x="252000" y="3383999"/>
            <a:ext cx="8640000" cy="25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Picture Placeholder 2">
            <a:extLst>
              <a:ext uri="{FF2B5EF4-FFF2-40B4-BE49-F238E27FC236}">
                <a16:creationId xmlns:a16="http://schemas.microsoft.com/office/drawing/2014/main" id="{EB5C3A44-1DC6-F467-9958-C9C5598A7A46}"/>
              </a:ext>
            </a:extLst>
          </p:cNvPr>
          <p:cNvSpPr>
            <a:spLocks noGrp="1"/>
          </p:cNvSpPr>
          <p:nvPr>
            <p:ph type="pic" idx="13"/>
          </p:nvPr>
        </p:nvSpPr>
        <p:spPr>
          <a:xfrm>
            <a:off x="4644000" y="126000"/>
            <a:ext cx="4248000" cy="3257999"/>
          </a:xfrm>
          <a:solidFill>
            <a:schemeClr val="bg1">
              <a:lumMod val="85000"/>
            </a:schemeClr>
          </a:solidFill>
        </p:spPr>
        <p:txBody>
          <a:bodyPr lIns="360000" tIns="360000" rIns="360000" anchor="t"/>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2" name="Date Placeholder 3">
            <a:extLst>
              <a:ext uri="{FF2B5EF4-FFF2-40B4-BE49-F238E27FC236}">
                <a16:creationId xmlns:a16="http://schemas.microsoft.com/office/drawing/2014/main" id="{B285036F-34BD-1BC9-EAB5-F8A37FFF6C24}"/>
              </a:ext>
            </a:extLst>
          </p:cNvPr>
          <p:cNvSpPr>
            <a:spLocks noGrp="1"/>
          </p:cNvSpPr>
          <p:nvPr>
            <p:ph type="dt" sz="half" idx="10"/>
          </p:nvPr>
        </p:nvSpPr>
        <p:spPr>
          <a:xfrm>
            <a:off x="396000" y="3816000"/>
            <a:ext cx="1440000" cy="180000"/>
          </a:xfrm>
        </p:spPr>
        <p:txBody>
          <a:bodyPr/>
          <a:lstStyle>
            <a:lvl1pPr>
              <a:defRPr sz="900">
                <a:solidFill>
                  <a:schemeClr val="tx2"/>
                </a:solidFill>
                <a:latin typeface="+mn-lt"/>
              </a:defRPr>
            </a:lvl1pPr>
          </a:lstStyle>
          <a:p>
            <a:fld id="{7AF24909-D76D-4C39-B774-65EE1B11855B}" type="datetime4">
              <a:rPr lang="nl-NL" smtClean="0"/>
              <a:t>16 juni 2026</a:t>
            </a:fld>
            <a:endParaRPr lang="nl-NL"/>
          </a:p>
        </p:txBody>
      </p:sp>
      <p:sp>
        <p:nvSpPr>
          <p:cNvPr id="9" name="Text Placeholder 3">
            <a:extLst>
              <a:ext uri="{FF2B5EF4-FFF2-40B4-BE49-F238E27FC236}">
                <a16:creationId xmlns:a16="http://schemas.microsoft.com/office/drawing/2014/main" id="{899C021F-D6CC-C186-AF24-CD8E6A72C053}"/>
              </a:ext>
            </a:extLst>
          </p:cNvPr>
          <p:cNvSpPr>
            <a:spLocks noGrp="1"/>
          </p:cNvSpPr>
          <p:nvPr>
            <p:ph type="body" sz="half" idx="2" hasCustomPrompt="1"/>
          </p:nvPr>
        </p:nvSpPr>
        <p:spPr>
          <a:xfrm>
            <a:off x="396000" y="4211998"/>
            <a:ext cx="5256000" cy="252000"/>
          </a:xfrm>
        </p:spPr>
        <p:txBody>
          <a:bodyPr/>
          <a:lstStyle>
            <a:lvl1pPr marL="0" indent="0">
              <a:buNone/>
              <a:defRPr sz="12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naam te bewerken</a:t>
            </a:r>
          </a:p>
        </p:txBody>
      </p:sp>
      <p:pic>
        <p:nvPicPr>
          <p:cNvPr id="3" name="Afbeelding 2" descr="Altijd in de buurt">
            <a:extLst>
              <a:ext uri="{FF2B5EF4-FFF2-40B4-BE49-F238E27FC236}">
                <a16:creationId xmlns:a16="http://schemas.microsoft.com/office/drawing/2014/main" id="{4BA19C34-4C39-9F2C-2572-C4ADC3B1E7B1}"/>
              </a:ext>
            </a:extLst>
          </p:cNvPr>
          <p:cNvPicPr>
            <a:picLocks noChangeAspect="1"/>
          </p:cNvPicPr>
          <p:nvPr userDrawn="1"/>
        </p:nvPicPr>
        <p:blipFill>
          <a:blip r:embed="rId2"/>
          <a:stretch>
            <a:fillRect/>
          </a:stretch>
        </p:blipFill>
        <p:spPr>
          <a:xfrm>
            <a:off x="180000" y="4752000"/>
            <a:ext cx="1511300" cy="292100"/>
          </a:xfrm>
          <a:prstGeom prst="rect">
            <a:avLst/>
          </a:prstGeom>
        </p:spPr>
      </p:pic>
      <p:sp>
        <p:nvSpPr>
          <p:cNvPr id="16" name="Tijdelijke aanduiding voor tekst 15">
            <a:extLst>
              <a:ext uri="{FF2B5EF4-FFF2-40B4-BE49-F238E27FC236}">
                <a16:creationId xmlns:a16="http://schemas.microsoft.com/office/drawing/2014/main" id="{64373C44-1B18-702D-5EC0-D6B82EB5750A}"/>
              </a:ext>
              <a:ext uri="{C183D7F6-B498-43B3-948B-1728B52AA6E4}">
                <adec:decorative xmlns:adec="http://schemas.microsoft.com/office/drawing/2017/decorative" val="1"/>
              </a:ext>
            </a:extLst>
          </p:cNvPr>
          <p:cNvSpPr>
            <a:spLocks noGrp="1"/>
          </p:cNvSpPr>
          <p:nvPr>
            <p:ph type="body" sz="half" idx="14" hasCustomPrompt="1"/>
          </p:nvPr>
        </p:nvSpPr>
        <p:spPr>
          <a:xfrm>
            <a:off x="3508145" y="125999"/>
            <a:ext cx="2081949" cy="1222712"/>
          </a:xfrm>
          <a:custGeom>
            <a:avLst/>
            <a:gdLst>
              <a:gd name="connsiteX0" fmla="*/ 581106 w 2081949"/>
              <a:gd name="connsiteY0" fmla="*/ 0 h 1222712"/>
              <a:gd name="connsiteX1" fmla="*/ 1956507 w 2081949"/>
              <a:gd name="connsiteY1" fmla="*/ 0 h 1222712"/>
              <a:gd name="connsiteX2" fmla="*/ 1975169 w 2081949"/>
              <a:gd name="connsiteY2" fmla="*/ 22411 h 1222712"/>
              <a:gd name="connsiteX3" fmla="*/ 2081949 w 2081949"/>
              <a:gd name="connsiteY3" fmla="*/ 417202 h 1222712"/>
              <a:gd name="connsiteX4" fmla="*/ 1963510 w 2081949"/>
              <a:gd name="connsiteY4" fmla="*/ 827416 h 1222712"/>
              <a:gd name="connsiteX5" fmla="*/ 1615927 w 2081949"/>
              <a:gd name="connsiteY5" fmla="*/ 1115892 h 1222712"/>
              <a:gd name="connsiteX6" fmla="*/ 1071029 w 2081949"/>
              <a:gd name="connsiteY6" fmla="*/ 1222712 h 1222712"/>
              <a:gd name="connsiteX7" fmla="*/ 482889 w 2081949"/>
              <a:gd name="connsiteY7" fmla="*/ 1108434 h 1222712"/>
              <a:gd name="connsiteX8" fmla="*/ 129600 w 2081949"/>
              <a:gd name="connsiteY8" fmla="*/ 788100 h 1222712"/>
              <a:gd name="connsiteX9" fmla="*/ 0 w 2081949"/>
              <a:gd name="connsiteY9" fmla="*/ 304820 h 1222712"/>
              <a:gd name="connsiteX10" fmla="*/ 507363 w 2081949"/>
              <a:gd name="connsiteY10" fmla="*/ 304820 h 1222712"/>
              <a:gd name="connsiteX11" fmla="*/ 507490 w 2081949"/>
              <a:gd name="connsiteY11" fmla="*/ 304820 h 1222712"/>
              <a:gd name="connsiteX12" fmla="*/ 674751 w 2081949"/>
              <a:gd name="connsiteY12" fmla="*/ 643862 h 1222712"/>
              <a:gd name="connsiteX13" fmla="*/ 1108818 w 2081949"/>
              <a:gd name="connsiteY13" fmla="*/ 773184 h 1222712"/>
              <a:gd name="connsiteX14" fmla="*/ 1146353 w 2081949"/>
              <a:gd name="connsiteY14" fmla="*/ 773184 h 1222712"/>
              <a:gd name="connsiteX15" fmla="*/ 1461980 w 2081949"/>
              <a:gd name="connsiteY15" fmla="*/ 681408 h 1222712"/>
              <a:gd name="connsiteX16" fmla="*/ 1574715 w 2081949"/>
              <a:gd name="connsiteY16" fmla="*/ 454746 h 1222712"/>
              <a:gd name="connsiteX17" fmla="*/ 1510803 w 2081949"/>
              <a:gd name="connsiteY17" fmla="*/ 267402 h 1222712"/>
              <a:gd name="connsiteX18" fmla="*/ 1277854 w 2081949"/>
              <a:gd name="connsiteY18" fmla="*/ 166270 h 1222712"/>
              <a:gd name="connsiteX19" fmla="*/ 808027 w 2081949"/>
              <a:gd name="connsiteY19" fmla="*/ 68805 h 1222712"/>
              <a:gd name="connsiteX20" fmla="*/ 675537 w 2081949"/>
              <a:gd name="connsiteY20" fmla="*/ 35078 h 122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1949" h="1222712">
                <a:moveTo>
                  <a:pt x="581106" y="0"/>
                </a:moveTo>
                <a:lnTo>
                  <a:pt x="1956507" y="0"/>
                </a:lnTo>
                <a:lnTo>
                  <a:pt x="1975169" y="22411"/>
                </a:lnTo>
                <a:cubicBezTo>
                  <a:pt x="2046356" y="130116"/>
                  <a:pt x="2081949" y="261713"/>
                  <a:pt x="2081949" y="417202"/>
                </a:cubicBezTo>
                <a:cubicBezTo>
                  <a:pt x="2081949" y="569531"/>
                  <a:pt x="2042386" y="706310"/>
                  <a:pt x="1963510" y="827416"/>
                </a:cubicBezTo>
                <a:cubicBezTo>
                  <a:pt x="1884636" y="948647"/>
                  <a:pt x="1768732" y="1044720"/>
                  <a:pt x="1615927" y="1115892"/>
                </a:cubicBezTo>
                <a:cubicBezTo>
                  <a:pt x="1463123" y="1187063"/>
                  <a:pt x="1281532" y="1222712"/>
                  <a:pt x="1071029" y="1222712"/>
                </a:cubicBezTo>
                <a:cubicBezTo>
                  <a:pt x="835544" y="1222712"/>
                  <a:pt x="639370" y="1184662"/>
                  <a:pt x="482889" y="1108434"/>
                </a:cubicBezTo>
                <a:cubicBezTo>
                  <a:pt x="326280" y="1032206"/>
                  <a:pt x="208474" y="925512"/>
                  <a:pt x="129600" y="788100"/>
                </a:cubicBezTo>
                <a:cubicBezTo>
                  <a:pt x="50724" y="650815"/>
                  <a:pt x="7482" y="489636"/>
                  <a:pt x="0" y="304820"/>
                </a:cubicBezTo>
                <a:lnTo>
                  <a:pt x="507363" y="304820"/>
                </a:lnTo>
                <a:lnTo>
                  <a:pt x="507490" y="304820"/>
                </a:lnTo>
                <a:cubicBezTo>
                  <a:pt x="517507" y="444760"/>
                  <a:pt x="573303" y="557647"/>
                  <a:pt x="674751" y="643862"/>
                </a:cubicBezTo>
                <a:cubicBezTo>
                  <a:pt x="776198" y="730077"/>
                  <a:pt x="920888" y="773184"/>
                  <a:pt x="1108818" y="773184"/>
                </a:cubicBezTo>
                <a:lnTo>
                  <a:pt x="1146353" y="773184"/>
                </a:lnTo>
                <a:cubicBezTo>
                  <a:pt x="1281659" y="773184"/>
                  <a:pt x="1386783" y="742591"/>
                  <a:pt x="1461980" y="681408"/>
                </a:cubicBezTo>
                <a:cubicBezTo>
                  <a:pt x="1537179" y="620222"/>
                  <a:pt x="1574715" y="544627"/>
                  <a:pt x="1574715" y="454746"/>
                </a:cubicBezTo>
                <a:cubicBezTo>
                  <a:pt x="1574715" y="374853"/>
                  <a:pt x="1553411" y="312405"/>
                  <a:pt x="1510803" y="267402"/>
                </a:cubicBezTo>
                <a:cubicBezTo>
                  <a:pt x="1468195" y="222524"/>
                  <a:pt x="1390588" y="188772"/>
                  <a:pt x="1277854" y="166270"/>
                </a:cubicBezTo>
                <a:lnTo>
                  <a:pt x="808027" y="68805"/>
                </a:lnTo>
                <a:cubicBezTo>
                  <a:pt x="761393" y="59229"/>
                  <a:pt x="717232" y="47986"/>
                  <a:pt x="675537" y="35078"/>
                </a:cubicBezTo>
                <a:close/>
              </a:path>
            </a:pathLst>
          </a:custGeom>
          <a:solidFill>
            <a:schemeClr val="accent2">
              <a:alpha val="25419"/>
            </a:schemeClr>
          </a:solidFill>
        </p:spPr>
        <p:txBody>
          <a:bodyPr wrap="square">
            <a:noAutofit/>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548000"/>
            <a:ext cx="4068000" cy="1512000"/>
          </a:xfrm>
        </p:spPr>
        <p:txBody>
          <a:bodyPr anchor="t" anchorCtr="0"/>
          <a:lstStyle>
            <a:lvl1pPr algn="l">
              <a:defRPr sz="3400"/>
            </a:lvl1pPr>
          </a:lstStyle>
          <a:p>
            <a:r>
              <a:rPr lang="nl-NL"/>
              <a:t>Klik om stijl te bewerken</a:t>
            </a:r>
            <a:endParaRPr lang="en-US"/>
          </a:p>
        </p:txBody>
      </p:sp>
      <p:sp>
        <p:nvSpPr>
          <p:cNvPr id="12" name="Subtitle 2">
            <a:extLst>
              <a:ext uri="{FF2B5EF4-FFF2-40B4-BE49-F238E27FC236}">
                <a16:creationId xmlns:a16="http://schemas.microsoft.com/office/drawing/2014/main" id="{0C331C39-D0FD-CD55-24F9-0523F7D2A391}"/>
              </a:ext>
            </a:extLst>
          </p:cNvPr>
          <p:cNvSpPr>
            <a:spLocks noGrp="1"/>
          </p:cNvSpPr>
          <p:nvPr>
            <p:ph type="subTitle" idx="1" hasCustomPrompt="1"/>
          </p:nvPr>
        </p:nvSpPr>
        <p:spPr>
          <a:xfrm>
            <a:off x="396000" y="684000"/>
            <a:ext cx="4068000" cy="792000"/>
          </a:xfrm>
        </p:spPr>
        <p:txBody>
          <a:bodyPr anchor="b" anchorCtr="0"/>
          <a:lstStyle>
            <a:lvl1pPr marL="0" indent="0" algn="l">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de subtitel te bewerken</a:t>
            </a:r>
            <a:endParaRPr lang="en-US"/>
          </a:p>
        </p:txBody>
      </p:sp>
      <p:sp>
        <p:nvSpPr>
          <p:cNvPr id="17" name="Graphic 11">
            <a:extLst>
              <a:ext uri="{FF2B5EF4-FFF2-40B4-BE49-F238E27FC236}">
                <a16:creationId xmlns:a16="http://schemas.microsoft.com/office/drawing/2014/main" id="{261C7A68-D544-611F-21FB-1DEF32C0B32A}"/>
              </a:ext>
              <a:ext uri="{C183D7F6-B498-43B3-948B-1728B52AA6E4}">
                <adec:decorative xmlns:adec="http://schemas.microsoft.com/office/drawing/2017/decorative" val="1"/>
              </a:ext>
            </a:extLst>
          </p:cNvPr>
          <p:cNvSpPr>
            <a:spLocks noChangeAspect="1"/>
          </p:cNvSpPr>
          <p:nvPr userDrawn="1"/>
        </p:nvSpPr>
        <p:spPr>
          <a:xfrm>
            <a:off x="3616935" y="3739500"/>
            <a:ext cx="2035065" cy="1404000"/>
          </a:xfrm>
          <a:custGeom>
            <a:avLst/>
            <a:gdLst>
              <a:gd name="connsiteX0" fmla="*/ 1107895 w 1486562"/>
              <a:gd name="connsiteY0" fmla="*/ 643268 h 1025585"/>
              <a:gd name="connsiteX1" fmla="*/ 1486563 w 1486562"/>
              <a:gd name="connsiteY1" fmla="*/ 643268 h 1025585"/>
              <a:gd name="connsiteX2" fmla="*/ 1399585 w 1486562"/>
              <a:gd name="connsiteY2" fmla="*/ 310403 h 1025585"/>
              <a:gd name="connsiteX3" fmla="*/ 1144332 w 1486562"/>
              <a:gd name="connsiteY3" fmla="*/ 82485 h 1025585"/>
              <a:gd name="connsiteX4" fmla="*/ 743329 w 1486562"/>
              <a:gd name="connsiteY4" fmla="*/ 0 h 1025585"/>
              <a:gd name="connsiteX5" fmla="*/ 343650 w 1486562"/>
              <a:gd name="connsiteY5" fmla="*/ 83900 h 1025585"/>
              <a:gd name="connsiteX6" fmla="*/ 86977 w 1486562"/>
              <a:gd name="connsiteY6" fmla="*/ 302098 h 1025585"/>
              <a:gd name="connsiteX7" fmla="*/ 0 w 1486562"/>
              <a:gd name="connsiteY7" fmla="*/ 587397 h 1025585"/>
              <a:gd name="connsiteX8" fmla="*/ 123415 w 1486562"/>
              <a:gd name="connsiteY8" fmla="*/ 955181 h 1025585"/>
              <a:gd name="connsiteX9" fmla="*/ 199035 w 1486562"/>
              <a:gd name="connsiteY9" fmla="*/ 1025586 h 1025585"/>
              <a:gd name="connsiteX10" fmla="*/ 1294815 w 1486562"/>
              <a:gd name="connsiteY10" fmla="*/ 1025586 h 1025585"/>
              <a:gd name="connsiteX11" fmla="*/ 911510 w 1486562"/>
              <a:gd name="connsiteY11" fmla="*/ 853066 h 1025585"/>
              <a:gd name="connsiteX12" fmla="*/ 616980 w 1486562"/>
              <a:gd name="connsiteY12" fmla="*/ 794364 h 1025585"/>
              <a:gd name="connsiteX13" fmla="*/ 433277 w 1486562"/>
              <a:gd name="connsiteY13" fmla="*/ 718863 h 1025585"/>
              <a:gd name="connsiteX14" fmla="*/ 378573 w 1486562"/>
              <a:gd name="connsiteY14" fmla="*/ 573429 h 1025585"/>
              <a:gd name="connsiteX15" fmla="*/ 419270 w 1486562"/>
              <a:gd name="connsiteY15" fmla="*/ 454516 h 1025585"/>
              <a:gd name="connsiteX16" fmla="*/ 537101 w 1486562"/>
              <a:gd name="connsiteY16" fmla="*/ 367784 h 1025585"/>
              <a:gd name="connsiteX17" fmla="*/ 715220 w 1486562"/>
              <a:gd name="connsiteY17" fmla="*/ 335602 h 1025585"/>
              <a:gd name="connsiteX18" fmla="*/ 743234 w 1486562"/>
              <a:gd name="connsiteY18" fmla="*/ 335602 h 1025585"/>
              <a:gd name="connsiteX19" fmla="*/ 998487 w 1486562"/>
              <a:gd name="connsiteY19" fmla="*/ 415349 h 1025585"/>
              <a:gd name="connsiteX20" fmla="*/ 1107895 w 1486562"/>
              <a:gd name="connsiteY20" fmla="*/ 643268 h 102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86562" h="1025585">
                <a:moveTo>
                  <a:pt x="1107895" y="643268"/>
                </a:moveTo>
                <a:lnTo>
                  <a:pt x="1486563" y="643268"/>
                </a:lnTo>
                <a:cubicBezTo>
                  <a:pt x="1486563" y="518408"/>
                  <a:pt x="1457507" y="407422"/>
                  <a:pt x="1399585" y="310403"/>
                </a:cubicBezTo>
                <a:cubicBezTo>
                  <a:pt x="1341569" y="213479"/>
                  <a:pt x="1256579" y="137506"/>
                  <a:pt x="1144332" y="82485"/>
                </a:cubicBezTo>
                <a:cubicBezTo>
                  <a:pt x="1032180" y="27558"/>
                  <a:pt x="898449" y="0"/>
                  <a:pt x="743329" y="0"/>
                </a:cubicBezTo>
                <a:cubicBezTo>
                  <a:pt x="588208" y="0"/>
                  <a:pt x="456749" y="27935"/>
                  <a:pt x="343650" y="83900"/>
                </a:cubicBezTo>
                <a:cubicBezTo>
                  <a:pt x="230456" y="139865"/>
                  <a:pt x="144899" y="212535"/>
                  <a:pt x="86977" y="302098"/>
                </a:cubicBezTo>
                <a:cubicBezTo>
                  <a:pt x="28961" y="391567"/>
                  <a:pt x="0" y="486698"/>
                  <a:pt x="0" y="587397"/>
                </a:cubicBezTo>
                <a:cubicBezTo>
                  <a:pt x="0" y="736606"/>
                  <a:pt x="41075" y="859200"/>
                  <a:pt x="123415" y="955181"/>
                </a:cubicBezTo>
                <a:cubicBezTo>
                  <a:pt x="145372" y="980851"/>
                  <a:pt x="170642" y="1004257"/>
                  <a:pt x="199035" y="1025586"/>
                </a:cubicBezTo>
                <a:lnTo>
                  <a:pt x="1294815" y="1025586"/>
                </a:lnTo>
                <a:cubicBezTo>
                  <a:pt x="1201686" y="943667"/>
                  <a:pt x="1074012" y="886192"/>
                  <a:pt x="911510" y="853066"/>
                </a:cubicBezTo>
                <a:lnTo>
                  <a:pt x="616980" y="794364"/>
                </a:lnTo>
                <a:cubicBezTo>
                  <a:pt x="530949" y="777565"/>
                  <a:pt x="469715" y="752367"/>
                  <a:pt x="433277" y="718863"/>
                </a:cubicBezTo>
                <a:cubicBezTo>
                  <a:pt x="396839" y="685265"/>
                  <a:pt x="378573" y="636850"/>
                  <a:pt x="378573" y="573429"/>
                </a:cubicBezTo>
                <a:cubicBezTo>
                  <a:pt x="378573" y="530583"/>
                  <a:pt x="392107" y="490945"/>
                  <a:pt x="419270" y="454516"/>
                </a:cubicBezTo>
                <a:cubicBezTo>
                  <a:pt x="446338" y="418181"/>
                  <a:pt x="485615" y="389302"/>
                  <a:pt x="537101" y="367784"/>
                </a:cubicBezTo>
                <a:cubicBezTo>
                  <a:pt x="588492" y="346360"/>
                  <a:pt x="647928" y="335602"/>
                  <a:pt x="715220" y="335602"/>
                </a:cubicBezTo>
                <a:lnTo>
                  <a:pt x="743234" y="335602"/>
                </a:lnTo>
                <a:cubicBezTo>
                  <a:pt x="847909" y="335602"/>
                  <a:pt x="932994" y="362216"/>
                  <a:pt x="998487" y="415349"/>
                </a:cubicBezTo>
                <a:cubicBezTo>
                  <a:pt x="1063886" y="468483"/>
                  <a:pt x="1100418" y="544456"/>
                  <a:pt x="1107895" y="643268"/>
                </a:cubicBezTo>
              </a:path>
            </a:pathLst>
          </a:custGeom>
          <a:solidFill>
            <a:schemeClr val="accent5">
              <a:alpha val="10000"/>
            </a:schemeClr>
          </a:solidFill>
          <a:ln w="9464" cap="flat">
            <a:noFill/>
            <a:prstDash val="solid"/>
            <a:miter/>
          </a:ln>
        </p:spPr>
        <p:txBody>
          <a:bodyPr rtlCol="0" anchor="ctr"/>
          <a:lstStyle/>
          <a:p>
            <a:r>
              <a:rPr lang="nl-NL"/>
              <a:t>	 </a:t>
            </a:r>
          </a:p>
        </p:txBody>
      </p:sp>
    </p:spTree>
    <p:extLst>
      <p:ext uri="{BB962C8B-B14F-4D97-AF65-F5344CB8AC3E}">
        <p14:creationId xmlns:p14="http://schemas.microsoft.com/office/powerpoint/2010/main" val="6726105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Twee">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Vrije vorm 12">
            <a:extLst>
              <a:ext uri="{FF2B5EF4-FFF2-40B4-BE49-F238E27FC236}">
                <a16:creationId xmlns:a16="http://schemas.microsoft.com/office/drawing/2014/main" id="{F1F0A287-DE38-871C-5189-78019EF2998D}"/>
              </a:ext>
              <a:ext uri="{C183D7F6-B498-43B3-948B-1728B52AA6E4}">
                <adec:decorative xmlns:adec="http://schemas.microsoft.com/office/drawing/2017/decorative" val="1"/>
              </a:ext>
            </a:extLst>
          </p:cNvPr>
          <p:cNvSpPr>
            <a:spLocks/>
          </p:cNvSpPr>
          <p:nvPr userDrawn="1"/>
        </p:nvSpPr>
        <p:spPr>
          <a:xfrm>
            <a:off x="252000" y="3636000"/>
            <a:ext cx="8640000" cy="989999"/>
          </a:xfrm>
          <a:custGeom>
            <a:avLst/>
            <a:gdLst>
              <a:gd name="connsiteX0" fmla="*/ 0 w 8640000"/>
              <a:gd name="connsiteY0" fmla="*/ 0 h 989999"/>
              <a:gd name="connsiteX1" fmla="*/ 8640000 w 8640000"/>
              <a:gd name="connsiteY1" fmla="*/ 0 h 989999"/>
              <a:gd name="connsiteX2" fmla="*/ 8640000 w 8640000"/>
              <a:gd name="connsiteY2" fmla="*/ 861476 h 989999"/>
              <a:gd name="connsiteX3" fmla="*/ 8511224 w 8640000"/>
              <a:gd name="connsiteY3" fmla="*/ 989999 h 989999"/>
              <a:gd name="connsiteX4" fmla="*/ 0 w 8640000"/>
              <a:gd name="connsiteY4" fmla="*/ 989999 h 989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989999">
                <a:moveTo>
                  <a:pt x="0" y="0"/>
                </a:moveTo>
                <a:lnTo>
                  <a:pt x="8640000" y="0"/>
                </a:lnTo>
                <a:lnTo>
                  <a:pt x="8640000" y="861476"/>
                </a:lnTo>
                <a:cubicBezTo>
                  <a:pt x="8640000" y="932468"/>
                  <a:pt x="8582343" y="989999"/>
                  <a:pt x="8511224" y="989999"/>
                </a:cubicBezTo>
                <a:lnTo>
                  <a:pt x="0" y="989999"/>
                </a:lnTo>
                <a:close/>
              </a:path>
            </a:pathLst>
          </a:custGeom>
          <a:solidFill>
            <a:schemeClr val="accent2"/>
          </a:solidFill>
          <a:ln w="9525" cap="flat">
            <a:noFill/>
            <a:prstDash val="solid"/>
            <a:miter/>
          </a:ln>
        </p:spPr>
        <p:txBody>
          <a:bodyPr rtlCol="0" anchor="ctr"/>
          <a:lstStyle/>
          <a:p>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0AE6D28A-754F-31DC-5BD8-CDB19B95262B}"/>
              </a:ext>
              <a:ext uri="{C183D7F6-B498-43B3-948B-1728B52AA6E4}">
                <adec:decorative xmlns:adec="http://schemas.microsoft.com/office/drawing/2017/decorative" val="1"/>
              </a:ext>
            </a:extLst>
          </p:cNvPr>
          <p:cNvSpPr/>
          <p:nvPr userDrawn="1"/>
        </p:nvSpPr>
        <p:spPr>
          <a:xfrm>
            <a:off x="252000" y="3383999"/>
            <a:ext cx="8640000" cy="25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Picture Placeholder 2">
            <a:extLst>
              <a:ext uri="{FF2B5EF4-FFF2-40B4-BE49-F238E27FC236}">
                <a16:creationId xmlns:a16="http://schemas.microsoft.com/office/drawing/2014/main" id="{EB5C3A44-1DC6-F467-9958-C9C5598A7A46}"/>
              </a:ext>
            </a:extLst>
          </p:cNvPr>
          <p:cNvSpPr>
            <a:spLocks noGrp="1"/>
          </p:cNvSpPr>
          <p:nvPr>
            <p:ph type="pic" idx="13"/>
          </p:nvPr>
        </p:nvSpPr>
        <p:spPr>
          <a:xfrm>
            <a:off x="4644000" y="126000"/>
            <a:ext cx="4248000" cy="3257999"/>
          </a:xfrm>
          <a:solidFill>
            <a:schemeClr val="bg1">
              <a:lumMod val="85000"/>
            </a:schemeClr>
          </a:solidFill>
        </p:spPr>
        <p:txBody>
          <a:bodyPr lIns="360000" tIns="360000" rIns="360000" anchor="t"/>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2" name="Date Placeholder 3">
            <a:extLst>
              <a:ext uri="{FF2B5EF4-FFF2-40B4-BE49-F238E27FC236}">
                <a16:creationId xmlns:a16="http://schemas.microsoft.com/office/drawing/2014/main" id="{B285036F-34BD-1BC9-EAB5-F8A37FFF6C24}"/>
              </a:ext>
            </a:extLst>
          </p:cNvPr>
          <p:cNvSpPr>
            <a:spLocks noGrp="1"/>
          </p:cNvSpPr>
          <p:nvPr>
            <p:ph type="dt" sz="half" idx="10"/>
          </p:nvPr>
        </p:nvSpPr>
        <p:spPr>
          <a:xfrm>
            <a:off x="396000" y="3816000"/>
            <a:ext cx="1440000" cy="180000"/>
          </a:xfrm>
        </p:spPr>
        <p:txBody>
          <a:bodyPr/>
          <a:lstStyle>
            <a:lvl1pPr>
              <a:defRPr sz="900">
                <a:solidFill>
                  <a:schemeClr val="tx2"/>
                </a:solidFill>
                <a:latin typeface="+mn-lt"/>
              </a:defRPr>
            </a:lvl1pPr>
          </a:lstStyle>
          <a:p>
            <a:fld id="{A552B9D3-C5E0-4501-B14A-9C6E04369A04}" type="datetime4">
              <a:rPr lang="nl-NL" smtClean="0"/>
              <a:t>16 juni 2026</a:t>
            </a:fld>
            <a:endParaRPr lang="nl-NL"/>
          </a:p>
        </p:txBody>
      </p:sp>
      <p:sp>
        <p:nvSpPr>
          <p:cNvPr id="9" name="Text Placeholder 3">
            <a:extLst>
              <a:ext uri="{FF2B5EF4-FFF2-40B4-BE49-F238E27FC236}">
                <a16:creationId xmlns:a16="http://schemas.microsoft.com/office/drawing/2014/main" id="{899C021F-D6CC-C186-AF24-CD8E6A72C053}"/>
              </a:ext>
            </a:extLst>
          </p:cNvPr>
          <p:cNvSpPr>
            <a:spLocks noGrp="1"/>
          </p:cNvSpPr>
          <p:nvPr>
            <p:ph type="body" sz="half" idx="2" hasCustomPrompt="1"/>
          </p:nvPr>
        </p:nvSpPr>
        <p:spPr>
          <a:xfrm>
            <a:off x="396000" y="4211998"/>
            <a:ext cx="5256000" cy="252000"/>
          </a:xfrm>
        </p:spPr>
        <p:txBody>
          <a:bodyPr/>
          <a:lstStyle>
            <a:lvl1pPr marL="0" indent="0">
              <a:buNone/>
              <a:defRPr sz="12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naam te bewerken</a:t>
            </a:r>
          </a:p>
        </p:txBody>
      </p:sp>
      <p:pic>
        <p:nvPicPr>
          <p:cNvPr id="3" name="Afbeelding 2" descr="Altijd in de buurt">
            <a:extLst>
              <a:ext uri="{FF2B5EF4-FFF2-40B4-BE49-F238E27FC236}">
                <a16:creationId xmlns:a16="http://schemas.microsoft.com/office/drawing/2014/main" id="{8DE14705-D1EF-B32F-CE97-59BDE434FB32}"/>
              </a:ext>
            </a:extLst>
          </p:cNvPr>
          <p:cNvPicPr>
            <a:picLocks noChangeAspect="1"/>
          </p:cNvPicPr>
          <p:nvPr userDrawn="1"/>
        </p:nvPicPr>
        <p:blipFill>
          <a:blip r:embed="rId2"/>
          <a:stretch>
            <a:fillRect/>
          </a:stretch>
        </p:blipFill>
        <p:spPr>
          <a:xfrm>
            <a:off x="180000" y="4752000"/>
            <a:ext cx="1511300" cy="292100"/>
          </a:xfrm>
          <a:prstGeom prst="rect">
            <a:avLst/>
          </a:prstGeom>
        </p:spPr>
      </p:pic>
      <p:sp>
        <p:nvSpPr>
          <p:cNvPr id="16" name="Tijdelijke aanduiding voor tekst 15">
            <a:extLst>
              <a:ext uri="{FF2B5EF4-FFF2-40B4-BE49-F238E27FC236}">
                <a16:creationId xmlns:a16="http://schemas.microsoft.com/office/drawing/2014/main" id="{87E7A526-6856-C977-BB51-745821D452FA}"/>
              </a:ext>
              <a:ext uri="{C183D7F6-B498-43B3-948B-1728B52AA6E4}">
                <adec:decorative xmlns:adec="http://schemas.microsoft.com/office/drawing/2017/decorative" val="1"/>
              </a:ext>
            </a:extLst>
          </p:cNvPr>
          <p:cNvSpPr>
            <a:spLocks noGrp="1"/>
          </p:cNvSpPr>
          <p:nvPr>
            <p:ph type="body" sz="half" idx="14" hasCustomPrompt="1"/>
          </p:nvPr>
        </p:nvSpPr>
        <p:spPr>
          <a:xfrm>
            <a:off x="3508145" y="125999"/>
            <a:ext cx="2081949" cy="1222712"/>
          </a:xfrm>
          <a:custGeom>
            <a:avLst/>
            <a:gdLst>
              <a:gd name="connsiteX0" fmla="*/ 581106 w 2081949"/>
              <a:gd name="connsiteY0" fmla="*/ 0 h 1222712"/>
              <a:gd name="connsiteX1" fmla="*/ 1956507 w 2081949"/>
              <a:gd name="connsiteY1" fmla="*/ 0 h 1222712"/>
              <a:gd name="connsiteX2" fmla="*/ 1975169 w 2081949"/>
              <a:gd name="connsiteY2" fmla="*/ 22411 h 1222712"/>
              <a:gd name="connsiteX3" fmla="*/ 2081949 w 2081949"/>
              <a:gd name="connsiteY3" fmla="*/ 417202 h 1222712"/>
              <a:gd name="connsiteX4" fmla="*/ 1963510 w 2081949"/>
              <a:gd name="connsiteY4" fmla="*/ 827416 h 1222712"/>
              <a:gd name="connsiteX5" fmla="*/ 1615927 w 2081949"/>
              <a:gd name="connsiteY5" fmla="*/ 1115892 h 1222712"/>
              <a:gd name="connsiteX6" fmla="*/ 1071029 w 2081949"/>
              <a:gd name="connsiteY6" fmla="*/ 1222712 h 1222712"/>
              <a:gd name="connsiteX7" fmla="*/ 482889 w 2081949"/>
              <a:gd name="connsiteY7" fmla="*/ 1108434 h 1222712"/>
              <a:gd name="connsiteX8" fmla="*/ 129600 w 2081949"/>
              <a:gd name="connsiteY8" fmla="*/ 788100 h 1222712"/>
              <a:gd name="connsiteX9" fmla="*/ 0 w 2081949"/>
              <a:gd name="connsiteY9" fmla="*/ 304820 h 1222712"/>
              <a:gd name="connsiteX10" fmla="*/ 507363 w 2081949"/>
              <a:gd name="connsiteY10" fmla="*/ 304820 h 1222712"/>
              <a:gd name="connsiteX11" fmla="*/ 507490 w 2081949"/>
              <a:gd name="connsiteY11" fmla="*/ 304820 h 1222712"/>
              <a:gd name="connsiteX12" fmla="*/ 674751 w 2081949"/>
              <a:gd name="connsiteY12" fmla="*/ 643862 h 1222712"/>
              <a:gd name="connsiteX13" fmla="*/ 1108818 w 2081949"/>
              <a:gd name="connsiteY13" fmla="*/ 773184 h 1222712"/>
              <a:gd name="connsiteX14" fmla="*/ 1146353 w 2081949"/>
              <a:gd name="connsiteY14" fmla="*/ 773184 h 1222712"/>
              <a:gd name="connsiteX15" fmla="*/ 1461980 w 2081949"/>
              <a:gd name="connsiteY15" fmla="*/ 681408 h 1222712"/>
              <a:gd name="connsiteX16" fmla="*/ 1574715 w 2081949"/>
              <a:gd name="connsiteY16" fmla="*/ 454746 h 1222712"/>
              <a:gd name="connsiteX17" fmla="*/ 1510803 w 2081949"/>
              <a:gd name="connsiteY17" fmla="*/ 267402 h 1222712"/>
              <a:gd name="connsiteX18" fmla="*/ 1277854 w 2081949"/>
              <a:gd name="connsiteY18" fmla="*/ 166270 h 1222712"/>
              <a:gd name="connsiteX19" fmla="*/ 808027 w 2081949"/>
              <a:gd name="connsiteY19" fmla="*/ 68805 h 1222712"/>
              <a:gd name="connsiteX20" fmla="*/ 675537 w 2081949"/>
              <a:gd name="connsiteY20" fmla="*/ 35078 h 122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1949" h="1222712">
                <a:moveTo>
                  <a:pt x="581106" y="0"/>
                </a:moveTo>
                <a:lnTo>
                  <a:pt x="1956507" y="0"/>
                </a:lnTo>
                <a:lnTo>
                  <a:pt x="1975169" y="22411"/>
                </a:lnTo>
                <a:cubicBezTo>
                  <a:pt x="2046356" y="130116"/>
                  <a:pt x="2081949" y="261713"/>
                  <a:pt x="2081949" y="417202"/>
                </a:cubicBezTo>
                <a:cubicBezTo>
                  <a:pt x="2081949" y="569531"/>
                  <a:pt x="2042386" y="706310"/>
                  <a:pt x="1963510" y="827416"/>
                </a:cubicBezTo>
                <a:cubicBezTo>
                  <a:pt x="1884636" y="948647"/>
                  <a:pt x="1768732" y="1044720"/>
                  <a:pt x="1615927" y="1115892"/>
                </a:cubicBezTo>
                <a:cubicBezTo>
                  <a:pt x="1463123" y="1187063"/>
                  <a:pt x="1281532" y="1222712"/>
                  <a:pt x="1071029" y="1222712"/>
                </a:cubicBezTo>
                <a:cubicBezTo>
                  <a:pt x="835544" y="1222712"/>
                  <a:pt x="639370" y="1184662"/>
                  <a:pt x="482889" y="1108434"/>
                </a:cubicBezTo>
                <a:cubicBezTo>
                  <a:pt x="326280" y="1032206"/>
                  <a:pt x="208474" y="925512"/>
                  <a:pt x="129600" y="788100"/>
                </a:cubicBezTo>
                <a:cubicBezTo>
                  <a:pt x="50724" y="650815"/>
                  <a:pt x="7482" y="489636"/>
                  <a:pt x="0" y="304820"/>
                </a:cubicBezTo>
                <a:lnTo>
                  <a:pt x="507363" y="304820"/>
                </a:lnTo>
                <a:lnTo>
                  <a:pt x="507490" y="304820"/>
                </a:lnTo>
                <a:cubicBezTo>
                  <a:pt x="517507" y="444760"/>
                  <a:pt x="573303" y="557647"/>
                  <a:pt x="674751" y="643862"/>
                </a:cubicBezTo>
                <a:cubicBezTo>
                  <a:pt x="776198" y="730077"/>
                  <a:pt x="920888" y="773184"/>
                  <a:pt x="1108818" y="773184"/>
                </a:cubicBezTo>
                <a:lnTo>
                  <a:pt x="1146353" y="773184"/>
                </a:lnTo>
                <a:cubicBezTo>
                  <a:pt x="1281659" y="773184"/>
                  <a:pt x="1386783" y="742591"/>
                  <a:pt x="1461980" y="681408"/>
                </a:cubicBezTo>
                <a:cubicBezTo>
                  <a:pt x="1537179" y="620222"/>
                  <a:pt x="1574715" y="544627"/>
                  <a:pt x="1574715" y="454746"/>
                </a:cubicBezTo>
                <a:cubicBezTo>
                  <a:pt x="1574715" y="374853"/>
                  <a:pt x="1553411" y="312405"/>
                  <a:pt x="1510803" y="267402"/>
                </a:cubicBezTo>
                <a:cubicBezTo>
                  <a:pt x="1468195" y="222524"/>
                  <a:pt x="1390588" y="188772"/>
                  <a:pt x="1277854" y="166270"/>
                </a:cubicBezTo>
                <a:lnTo>
                  <a:pt x="808027" y="68805"/>
                </a:lnTo>
                <a:cubicBezTo>
                  <a:pt x="761393" y="59229"/>
                  <a:pt x="717232" y="47986"/>
                  <a:pt x="675537" y="35078"/>
                </a:cubicBezTo>
                <a:close/>
              </a:path>
            </a:pathLst>
          </a:custGeom>
          <a:solidFill>
            <a:schemeClr val="accent2">
              <a:alpha val="25419"/>
            </a:schemeClr>
          </a:solidFill>
        </p:spPr>
        <p:txBody>
          <a:bodyPr wrap="square">
            <a:noAutofit/>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548000"/>
            <a:ext cx="4068000" cy="1512000"/>
          </a:xfrm>
        </p:spPr>
        <p:txBody>
          <a:bodyPr anchor="t" anchorCtr="0"/>
          <a:lstStyle>
            <a:lvl1pPr algn="l">
              <a:defRPr sz="3400"/>
            </a:lvl1pPr>
          </a:lstStyle>
          <a:p>
            <a:r>
              <a:rPr lang="nl-NL"/>
              <a:t>Klik om stijl te bewerken</a:t>
            </a:r>
            <a:endParaRPr lang="en-US"/>
          </a:p>
        </p:txBody>
      </p:sp>
      <p:sp>
        <p:nvSpPr>
          <p:cNvPr id="12" name="Subtitle 2">
            <a:extLst>
              <a:ext uri="{FF2B5EF4-FFF2-40B4-BE49-F238E27FC236}">
                <a16:creationId xmlns:a16="http://schemas.microsoft.com/office/drawing/2014/main" id="{0C331C39-D0FD-CD55-24F9-0523F7D2A391}"/>
              </a:ext>
            </a:extLst>
          </p:cNvPr>
          <p:cNvSpPr>
            <a:spLocks noGrp="1"/>
          </p:cNvSpPr>
          <p:nvPr>
            <p:ph type="subTitle" idx="1" hasCustomPrompt="1"/>
          </p:nvPr>
        </p:nvSpPr>
        <p:spPr>
          <a:xfrm>
            <a:off x="396000" y="684000"/>
            <a:ext cx="4068000" cy="792000"/>
          </a:xfrm>
        </p:spPr>
        <p:txBody>
          <a:bodyPr anchor="b" anchorCtr="0"/>
          <a:lstStyle>
            <a:lvl1pPr marL="0" indent="0" algn="l">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de subtitel te bewerken</a:t>
            </a:r>
            <a:endParaRPr lang="en-US"/>
          </a:p>
        </p:txBody>
      </p:sp>
      <p:sp>
        <p:nvSpPr>
          <p:cNvPr id="10" name="Graphic 11">
            <a:extLst>
              <a:ext uri="{FF2B5EF4-FFF2-40B4-BE49-F238E27FC236}">
                <a16:creationId xmlns:a16="http://schemas.microsoft.com/office/drawing/2014/main" id="{8E68CD66-0A8F-32A2-D860-97E7EE3F52B7}"/>
              </a:ext>
              <a:ext uri="{C183D7F6-B498-43B3-948B-1728B52AA6E4}">
                <adec:decorative xmlns:adec="http://schemas.microsoft.com/office/drawing/2017/decorative" val="1"/>
              </a:ext>
            </a:extLst>
          </p:cNvPr>
          <p:cNvSpPr>
            <a:spLocks noChangeAspect="1"/>
          </p:cNvSpPr>
          <p:nvPr userDrawn="1"/>
        </p:nvSpPr>
        <p:spPr>
          <a:xfrm>
            <a:off x="3616935" y="3739500"/>
            <a:ext cx="2035065" cy="1404000"/>
          </a:xfrm>
          <a:custGeom>
            <a:avLst/>
            <a:gdLst>
              <a:gd name="connsiteX0" fmla="*/ 1107895 w 1486562"/>
              <a:gd name="connsiteY0" fmla="*/ 643268 h 1025585"/>
              <a:gd name="connsiteX1" fmla="*/ 1486563 w 1486562"/>
              <a:gd name="connsiteY1" fmla="*/ 643268 h 1025585"/>
              <a:gd name="connsiteX2" fmla="*/ 1399585 w 1486562"/>
              <a:gd name="connsiteY2" fmla="*/ 310403 h 1025585"/>
              <a:gd name="connsiteX3" fmla="*/ 1144332 w 1486562"/>
              <a:gd name="connsiteY3" fmla="*/ 82485 h 1025585"/>
              <a:gd name="connsiteX4" fmla="*/ 743329 w 1486562"/>
              <a:gd name="connsiteY4" fmla="*/ 0 h 1025585"/>
              <a:gd name="connsiteX5" fmla="*/ 343650 w 1486562"/>
              <a:gd name="connsiteY5" fmla="*/ 83900 h 1025585"/>
              <a:gd name="connsiteX6" fmla="*/ 86977 w 1486562"/>
              <a:gd name="connsiteY6" fmla="*/ 302098 h 1025585"/>
              <a:gd name="connsiteX7" fmla="*/ 0 w 1486562"/>
              <a:gd name="connsiteY7" fmla="*/ 587397 h 1025585"/>
              <a:gd name="connsiteX8" fmla="*/ 123415 w 1486562"/>
              <a:gd name="connsiteY8" fmla="*/ 955181 h 1025585"/>
              <a:gd name="connsiteX9" fmla="*/ 199035 w 1486562"/>
              <a:gd name="connsiteY9" fmla="*/ 1025586 h 1025585"/>
              <a:gd name="connsiteX10" fmla="*/ 1294815 w 1486562"/>
              <a:gd name="connsiteY10" fmla="*/ 1025586 h 1025585"/>
              <a:gd name="connsiteX11" fmla="*/ 911510 w 1486562"/>
              <a:gd name="connsiteY11" fmla="*/ 853066 h 1025585"/>
              <a:gd name="connsiteX12" fmla="*/ 616980 w 1486562"/>
              <a:gd name="connsiteY12" fmla="*/ 794364 h 1025585"/>
              <a:gd name="connsiteX13" fmla="*/ 433277 w 1486562"/>
              <a:gd name="connsiteY13" fmla="*/ 718863 h 1025585"/>
              <a:gd name="connsiteX14" fmla="*/ 378573 w 1486562"/>
              <a:gd name="connsiteY14" fmla="*/ 573429 h 1025585"/>
              <a:gd name="connsiteX15" fmla="*/ 419270 w 1486562"/>
              <a:gd name="connsiteY15" fmla="*/ 454516 h 1025585"/>
              <a:gd name="connsiteX16" fmla="*/ 537101 w 1486562"/>
              <a:gd name="connsiteY16" fmla="*/ 367784 h 1025585"/>
              <a:gd name="connsiteX17" fmla="*/ 715220 w 1486562"/>
              <a:gd name="connsiteY17" fmla="*/ 335602 h 1025585"/>
              <a:gd name="connsiteX18" fmla="*/ 743234 w 1486562"/>
              <a:gd name="connsiteY18" fmla="*/ 335602 h 1025585"/>
              <a:gd name="connsiteX19" fmla="*/ 998487 w 1486562"/>
              <a:gd name="connsiteY19" fmla="*/ 415349 h 1025585"/>
              <a:gd name="connsiteX20" fmla="*/ 1107895 w 1486562"/>
              <a:gd name="connsiteY20" fmla="*/ 643268 h 102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86562" h="1025585">
                <a:moveTo>
                  <a:pt x="1107895" y="643268"/>
                </a:moveTo>
                <a:lnTo>
                  <a:pt x="1486563" y="643268"/>
                </a:lnTo>
                <a:cubicBezTo>
                  <a:pt x="1486563" y="518408"/>
                  <a:pt x="1457507" y="407422"/>
                  <a:pt x="1399585" y="310403"/>
                </a:cubicBezTo>
                <a:cubicBezTo>
                  <a:pt x="1341569" y="213479"/>
                  <a:pt x="1256579" y="137506"/>
                  <a:pt x="1144332" y="82485"/>
                </a:cubicBezTo>
                <a:cubicBezTo>
                  <a:pt x="1032180" y="27558"/>
                  <a:pt x="898449" y="0"/>
                  <a:pt x="743329" y="0"/>
                </a:cubicBezTo>
                <a:cubicBezTo>
                  <a:pt x="588208" y="0"/>
                  <a:pt x="456749" y="27935"/>
                  <a:pt x="343650" y="83900"/>
                </a:cubicBezTo>
                <a:cubicBezTo>
                  <a:pt x="230456" y="139865"/>
                  <a:pt x="144899" y="212535"/>
                  <a:pt x="86977" y="302098"/>
                </a:cubicBezTo>
                <a:cubicBezTo>
                  <a:pt x="28961" y="391567"/>
                  <a:pt x="0" y="486698"/>
                  <a:pt x="0" y="587397"/>
                </a:cubicBezTo>
                <a:cubicBezTo>
                  <a:pt x="0" y="736606"/>
                  <a:pt x="41075" y="859200"/>
                  <a:pt x="123415" y="955181"/>
                </a:cubicBezTo>
                <a:cubicBezTo>
                  <a:pt x="145372" y="980851"/>
                  <a:pt x="170642" y="1004257"/>
                  <a:pt x="199035" y="1025586"/>
                </a:cubicBezTo>
                <a:lnTo>
                  <a:pt x="1294815" y="1025586"/>
                </a:lnTo>
                <a:cubicBezTo>
                  <a:pt x="1201686" y="943667"/>
                  <a:pt x="1074012" y="886192"/>
                  <a:pt x="911510" y="853066"/>
                </a:cubicBezTo>
                <a:lnTo>
                  <a:pt x="616980" y="794364"/>
                </a:lnTo>
                <a:cubicBezTo>
                  <a:pt x="530949" y="777565"/>
                  <a:pt x="469715" y="752367"/>
                  <a:pt x="433277" y="718863"/>
                </a:cubicBezTo>
                <a:cubicBezTo>
                  <a:pt x="396839" y="685265"/>
                  <a:pt x="378573" y="636850"/>
                  <a:pt x="378573" y="573429"/>
                </a:cubicBezTo>
                <a:cubicBezTo>
                  <a:pt x="378573" y="530583"/>
                  <a:pt x="392107" y="490945"/>
                  <a:pt x="419270" y="454516"/>
                </a:cubicBezTo>
                <a:cubicBezTo>
                  <a:pt x="446338" y="418181"/>
                  <a:pt x="485615" y="389302"/>
                  <a:pt x="537101" y="367784"/>
                </a:cubicBezTo>
                <a:cubicBezTo>
                  <a:pt x="588492" y="346360"/>
                  <a:pt x="647928" y="335602"/>
                  <a:pt x="715220" y="335602"/>
                </a:cubicBezTo>
                <a:lnTo>
                  <a:pt x="743234" y="335602"/>
                </a:lnTo>
                <a:cubicBezTo>
                  <a:pt x="847909" y="335602"/>
                  <a:pt x="932994" y="362216"/>
                  <a:pt x="998487" y="415349"/>
                </a:cubicBezTo>
                <a:cubicBezTo>
                  <a:pt x="1063886" y="468483"/>
                  <a:pt x="1100418" y="544456"/>
                  <a:pt x="1107895" y="643268"/>
                </a:cubicBezTo>
              </a:path>
            </a:pathLst>
          </a:custGeom>
          <a:solidFill>
            <a:schemeClr val="accent5">
              <a:alpha val="10000"/>
            </a:schemeClr>
          </a:solidFill>
          <a:ln w="9464" cap="flat">
            <a:noFill/>
            <a:prstDash val="solid"/>
            <a:miter/>
          </a:ln>
        </p:spPr>
        <p:txBody>
          <a:bodyPr rtlCol="0" anchor="ctr"/>
          <a:lstStyle/>
          <a:p>
            <a:r>
              <a:rPr lang="nl-NL"/>
              <a:t>	 </a:t>
            </a:r>
          </a:p>
        </p:txBody>
      </p:sp>
    </p:spTree>
    <p:extLst>
      <p:ext uri="{BB962C8B-B14F-4D97-AF65-F5344CB8AC3E}">
        <p14:creationId xmlns:p14="http://schemas.microsoft.com/office/powerpoint/2010/main" val="1195549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Drie">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0AE6D28A-754F-31DC-5BD8-CDB19B95262B}"/>
              </a:ext>
              <a:ext uri="{C183D7F6-B498-43B3-948B-1728B52AA6E4}">
                <adec:decorative xmlns:adec="http://schemas.microsoft.com/office/drawing/2017/decorative" val="1"/>
              </a:ext>
            </a:extLst>
          </p:cNvPr>
          <p:cNvSpPr/>
          <p:nvPr userDrawn="1"/>
        </p:nvSpPr>
        <p:spPr>
          <a:xfrm>
            <a:off x="252000" y="3383999"/>
            <a:ext cx="8640000" cy="25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Vrije vorm 18">
            <a:extLst>
              <a:ext uri="{FF2B5EF4-FFF2-40B4-BE49-F238E27FC236}">
                <a16:creationId xmlns:a16="http://schemas.microsoft.com/office/drawing/2014/main" id="{5A201E9C-0C61-21B5-A4C3-09A15F721F9C}"/>
              </a:ext>
              <a:ext uri="{C183D7F6-B498-43B3-948B-1728B52AA6E4}">
                <adec:decorative xmlns:adec="http://schemas.microsoft.com/office/drawing/2017/decorative" val="1"/>
              </a:ext>
            </a:extLst>
          </p:cNvPr>
          <p:cNvSpPr>
            <a:spLocks/>
          </p:cNvSpPr>
          <p:nvPr userDrawn="1"/>
        </p:nvSpPr>
        <p:spPr>
          <a:xfrm>
            <a:off x="252000" y="3636000"/>
            <a:ext cx="8640000" cy="989999"/>
          </a:xfrm>
          <a:custGeom>
            <a:avLst/>
            <a:gdLst>
              <a:gd name="connsiteX0" fmla="*/ 0 w 8640000"/>
              <a:gd name="connsiteY0" fmla="*/ 0 h 989999"/>
              <a:gd name="connsiteX1" fmla="*/ 8640000 w 8640000"/>
              <a:gd name="connsiteY1" fmla="*/ 0 h 989999"/>
              <a:gd name="connsiteX2" fmla="*/ 8640000 w 8640000"/>
              <a:gd name="connsiteY2" fmla="*/ 861476 h 989999"/>
              <a:gd name="connsiteX3" fmla="*/ 8511224 w 8640000"/>
              <a:gd name="connsiteY3" fmla="*/ 989999 h 989999"/>
              <a:gd name="connsiteX4" fmla="*/ 0 w 8640000"/>
              <a:gd name="connsiteY4" fmla="*/ 989999 h 989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989999">
                <a:moveTo>
                  <a:pt x="0" y="0"/>
                </a:moveTo>
                <a:lnTo>
                  <a:pt x="8640000" y="0"/>
                </a:lnTo>
                <a:lnTo>
                  <a:pt x="8640000" y="861476"/>
                </a:lnTo>
                <a:cubicBezTo>
                  <a:pt x="8640000" y="932468"/>
                  <a:pt x="8582343" y="989999"/>
                  <a:pt x="8511224" y="989999"/>
                </a:cubicBezTo>
                <a:lnTo>
                  <a:pt x="0" y="989999"/>
                </a:lnTo>
                <a:close/>
              </a:path>
            </a:pathLst>
          </a:custGeom>
          <a:solidFill>
            <a:schemeClr val="accent2"/>
          </a:solidFill>
          <a:ln w="9525" cap="flat">
            <a:noFill/>
            <a:prstDash val="solid"/>
            <a:miter/>
          </a:ln>
        </p:spPr>
        <p:txBody>
          <a:bodyPr rtlCol="0" anchor="ctr"/>
          <a:lstStyle/>
          <a:p>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afbeelding 9">
            <a:extLst>
              <a:ext uri="{FF2B5EF4-FFF2-40B4-BE49-F238E27FC236}">
                <a16:creationId xmlns:a16="http://schemas.microsoft.com/office/drawing/2014/main" id="{9BBC89A6-1F61-15AB-4A89-745BBEAFEEA2}"/>
              </a:ext>
            </a:extLst>
          </p:cNvPr>
          <p:cNvSpPr>
            <a:spLocks noGrp="1"/>
          </p:cNvSpPr>
          <p:nvPr>
            <p:ph type="pic" idx="13"/>
          </p:nvPr>
        </p:nvSpPr>
        <p:spPr>
          <a:xfrm>
            <a:off x="4644000" y="126000"/>
            <a:ext cx="4248000" cy="4499999"/>
          </a:xfrm>
          <a:custGeom>
            <a:avLst/>
            <a:gdLst>
              <a:gd name="connsiteX0" fmla="*/ 0 w 4248000"/>
              <a:gd name="connsiteY0" fmla="*/ 0 h 4499999"/>
              <a:gd name="connsiteX1" fmla="*/ 4248000 w 4248000"/>
              <a:gd name="connsiteY1" fmla="*/ 0 h 4499999"/>
              <a:gd name="connsiteX2" fmla="*/ 4248000 w 4248000"/>
              <a:gd name="connsiteY2" fmla="*/ 3510000 h 4499999"/>
              <a:gd name="connsiteX3" fmla="*/ 4248000 w 4248000"/>
              <a:gd name="connsiteY3" fmla="*/ 3997401 h 4499999"/>
              <a:gd name="connsiteX4" fmla="*/ 4248000 w 4248000"/>
              <a:gd name="connsiteY4" fmla="*/ 4371476 h 4499999"/>
              <a:gd name="connsiteX5" fmla="*/ 4119224 w 4248000"/>
              <a:gd name="connsiteY5" fmla="*/ 4499999 h 4499999"/>
              <a:gd name="connsiteX6" fmla="*/ 0 w 4248000"/>
              <a:gd name="connsiteY6" fmla="*/ 4499999 h 4499999"/>
              <a:gd name="connsiteX7" fmla="*/ 0 w 4248000"/>
              <a:gd name="connsiteY7" fmla="*/ 3997401 h 4499999"/>
              <a:gd name="connsiteX8" fmla="*/ 0 w 4248000"/>
              <a:gd name="connsiteY8" fmla="*/ 3510000 h 44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8000" h="4499999">
                <a:moveTo>
                  <a:pt x="0" y="0"/>
                </a:moveTo>
                <a:lnTo>
                  <a:pt x="4248000" y="0"/>
                </a:lnTo>
                <a:lnTo>
                  <a:pt x="4248000" y="3510000"/>
                </a:lnTo>
                <a:lnTo>
                  <a:pt x="4248000" y="3997401"/>
                </a:lnTo>
                <a:lnTo>
                  <a:pt x="4248000" y="4371476"/>
                </a:lnTo>
                <a:cubicBezTo>
                  <a:pt x="4248000" y="4442468"/>
                  <a:pt x="4190343" y="4499999"/>
                  <a:pt x="4119224" y="4499999"/>
                </a:cubicBezTo>
                <a:lnTo>
                  <a:pt x="0" y="4499999"/>
                </a:lnTo>
                <a:lnTo>
                  <a:pt x="0" y="3997401"/>
                </a:lnTo>
                <a:lnTo>
                  <a:pt x="0" y="3510000"/>
                </a:ln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26" name="Date Placeholder 3">
            <a:extLst>
              <a:ext uri="{FF2B5EF4-FFF2-40B4-BE49-F238E27FC236}">
                <a16:creationId xmlns:a16="http://schemas.microsoft.com/office/drawing/2014/main" id="{50FC2D9C-4EC5-7993-8ABB-57966E0C230F}"/>
              </a:ext>
            </a:extLst>
          </p:cNvPr>
          <p:cNvSpPr>
            <a:spLocks noGrp="1"/>
          </p:cNvSpPr>
          <p:nvPr>
            <p:ph type="dt" sz="half" idx="10"/>
          </p:nvPr>
        </p:nvSpPr>
        <p:spPr>
          <a:xfrm>
            <a:off x="396000" y="3816000"/>
            <a:ext cx="1440000" cy="180000"/>
          </a:xfrm>
        </p:spPr>
        <p:txBody>
          <a:bodyPr/>
          <a:lstStyle>
            <a:lvl1pPr>
              <a:defRPr sz="900">
                <a:solidFill>
                  <a:schemeClr val="tx2"/>
                </a:solidFill>
                <a:latin typeface="+mn-lt"/>
              </a:defRPr>
            </a:lvl1pPr>
          </a:lstStyle>
          <a:p>
            <a:fld id="{8F2ED778-7B80-48BA-A61C-B920635C8EDE}" type="datetime4">
              <a:rPr lang="nl-NL" smtClean="0"/>
              <a:t>16 juni 2026</a:t>
            </a:fld>
            <a:endParaRPr lang="nl-NL"/>
          </a:p>
        </p:txBody>
      </p:sp>
      <p:sp>
        <p:nvSpPr>
          <p:cNvPr id="28" name="Text Placeholder 3">
            <a:extLst>
              <a:ext uri="{FF2B5EF4-FFF2-40B4-BE49-F238E27FC236}">
                <a16:creationId xmlns:a16="http://schemas.microsoft.com/office/drawing/2014/main" id="{96B5AB61-62F0-2BAC-257D-C48E8B88A867}"/>
              </a:ext>
            </a:extLst>
          </p:cNvPr>
          <p:cNvSpPr>
            <a:spLocks noGrp="1"/>
          </p:cNvSpPr>
          <p:nvPr>
            <p:ph type="body" sz="half" idx="2" hasCustomPrompt="1"/>
          </p:nvPr>
        </p:nvSpPr>
        <p:spPr>
          <a:xfrm>
            <a:off x="396000" y="4211998"/>
            <a:ext cx="4068000" cy="252000"/>
          </a:xfrm>
        </p:spPr>
        <p:txBody>
          <a:bodyPr/>
          <a:lstStyle>
            <a:lvl1pPr marL="0" indent="0">
              <a:buNone/>
              <a:defRPr sz="12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naam te bewerken</a:t>
            </a:r>
          </a:p>
        </p:txBody>
      </p:sp>
      <p:pic>
        <p:nvPicPr>
          <p:cNvPr id="2" name="Afbeelding 1" descr="Altijd in de buurt">
            <a:extLst>
              <a:ext uri="{FF2B5EF4-FFF2-40B4-BE49-F238E27FC236}">
                <a16:creationId xmlns:a16="http://schemas.microsoft.com/office/drawing/2014/main" id="{D963B1DF-0F27-AF2C-6AE9-CC54A1C5802B}"/>
              </a:ext>
            </a:extLst>
          </p:cNvPr>
          <p:cNvPicPr>
            <a:picLocks noChangeAspect="1"/>
          </p:cNvPicPr>
          <p:nvPr userDrawn="1"/>
        </p:nvPicPr>
        <p:blipFill>
          <a:blip r:embed="rId2"/>
          <a:stretch>
            <a:fillRect/>
          </a:stretch>
        </p:blipFill>
        <p:spPr>
          <a:xfrm>
            <a:off x="180000" y="4752000"/>
            <a:ext cx="1511300" cy="292100"/>
          </a:xfrm>
          <a:prstGeom prst="rect">
            <a:avLst/>
          </a:prstGeom>
        </p:spPr>
      </p:pic>
      <p:sp>
        <p:nvSpPr>
          <p:cNvPr id="9" name="Tijdelijke aanduiding voor tekst 8">
            <a:extLst>
              <a:ext uri="{FF2B5EF4-FFF2-40B4-BE49-F238E27FC236}">
                <a16:creationId xmlns:a16="http://schemas.microsoft.com/office/drawing/2014/main" id="{E6A48F5F-04A5-DFA6-95D5-CCAC2C3A6696}"/>
              </a:ext>
              <a:ext uri="{C183D7F6-B498-43B3-948B-1728B52AA6E4}">
                <adec:decorative xmlns:adec="http://schemas.microsoft.com/office/drawing/2017/decorative" val="1"/>
              </a:ext>
            </a:extLst>
          </p:cNvPr>
          <p:cNvSpPr>
            <a:spLocks noGrp="1"/>
          </p:cNvSpPr>
          <p:nvPr>
            <p:ph type="body" sz="half" idx="14" hasCustomPrompt="1"/>
          </p:nvPr>
        </p:nvSpPr>
        <p:spPr>
          <a:xfrm>
            <a:off x="3508145" y="125999"/>
            <a:ext cx="2081949" cy="1222712"/>
          </a:xfrm>
          <a:custGeom>
            <a:avLst/>
            <a:gdLst>
              <a:gd name="connsiteX0" fmla="*/ 581106 w 2081949"/>
              <a:gd name="connsiteY0" fmla="*/ 0 h 1222712"/>
              <a:gd name="connsiteX1" fmla="*/ 1956507 w 2081949"/>
              <a:gd name="connsiteY1" fmla="*/ 0 h 1222712"/>
              <a:gd name="connsiteX2" fmla="*/ 1975169 w 2081949"/>
              <a:gd name="connsiteY2" fmla="*/ 22411 h 1222712"/>
              <a:gd name="connsiteX3" fmla="*/ 2081949 w 2081949"/>
              <a:gd name="connsiteY3" fmla="*/ 417202 h 1222712"/>
              <a:gd name="connsiteX4" fmla="*/ 1963510 w 2081949"/>
              <a:gd name="connsiteY4" fmla="*/ 827416 h 1222712"/>
              <a:gd name="connsiteX5" fmla="*/ 1615927 w 2081949"/>
              <a:gd name="connsiteY5" fmla="*/ 1115892 h 1222712"/>
              <a:gd name="connsiteX6" fmla="*/ 1071029 w 2081949"/>
              <a:gd name="connsiteY6" fmla="*/ 1222712 h 1222712"/>
              <a:gd name="connsiteX7" fmla="*/ 482889 w 2081949"/>
              <a:gd name="connsiteY7" fmla="*/ 1108434 h 1222712"/>
              <a:gd name="connsiteX8" fmla="*/ 129600 w 2081949"/>
              <a:gd name="connsiteY8" fmla="*/ 788100 h 1222712"/>
              <a:gd name="connsiteX9" fmla="*/ 0 w 2081949"/>
              <a:gd name="connsiteY9" fmla="*/ 304820 h 1222712"/>
              <a:gd name="connsiteX10" fmla="*/ 507363 w 2081949"/>
              <a:gd name="connsiteY10" fmla="*/ 304820 h 1222712"/>
              <a:gd name="connsiteX11" fmla="*/ 507490 w 2081949"/>
              <a:gd name="connsiteY11" fmla="*/ 304820 h 1222712"/>
              <a:gd name="connsiteX12" fmla="*/ 674751 w 2081949"/>
              <a:gd name="connsiteY12" fmla="*/ 643862 h 1222712"/>
              <a:gd name="connsiteX13" fmla="*/ 1108818 w 2081949"/>
              <a:gd name="connsiteY13" fmla="*/ 773184 h 1222712"/>
              <a:gd name="connsiteX14" fmla="*/ 1146353 w 2081949"/>
              <a:gd name="connsiteY14" fmla="*/ 773184 h 1222712"/>
              <a:gd name="connsiteX15" fmla="*/ 1461980 w 2081949"/>
              <a:gd name="connsiteY15" fmla="*/ 681408 h 1222712"/>
              <a:gd name="connsiteX16" fmla="*/ 1574715 w 2081949"/>
              <a:gd name="connsiteY16" fmla="*/ 454746 h 1222712"/>
              <a:gd name="connsiteX17" fmla="*/ 1510803 w 2081949"/>
              <a:gd name="connsiteY17" fmla="*/ 267402 h 1222712"/>
              <a:gd name="connsiteX18" fmla="*/ 1277854 w 2081949"/>
              <a:gd name="connsiteY18" fmla="*/ 166270 h 1222712"/>
              <a:gd name="connsiteX19" fmla="*/ 808027 w 2081949"/>
              <a:gd name="connsiteY19" fmla="*/ 68805 h 1222712"/>
              <a:gd name="connsiteX20" fmla="*/ 675537 w 2081949"/>
              <a:gd name="connsiteY20" fmla="*/ 35078 h 122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1949" h="1222712">
                <a:moveTo>
                  <a:pt x="581106" y="0"/>
                </a:moveTo>
                <a:lnTo>
                  <a:pt x="1956507" y="0"/>
                </a:lnTo>
                <a:lnTo>
                  <a:pt x="1975169" y="22411"/>
                </a:lnTo>
                <a:cubicBezTo>
                  <a:pt x="2046356" y="130116"/>
                  <a:pt x="2081949" y="261713"/>
                  <a:pt x="2081949" y="417202"/>
                </a:cubicBezTo>
                <a:cubicBezTo>
                  <a:pt x="2081949" y="569531"/>
                  <a:pt x="2042386" y="706310"/>
                  <a:pt x="1963510" y="827416"/>
                </a:cubicBezTo>
                <a:cubicBezTo>
                  <a:pt x="1884636" y="948647"/>
                  <a:pt x="1768732" y="1044720"/>
                  <a:pt x="1615927" y="1115892"/>
                </a:cubicBezTo>
                <a:cubicBezTo>
                  <a:pt x="1463123" y="1187063"/>
                  <a:pt x="1281532" y="1222712"/>
                  <a:pt x="1071029" y="1222712"/>
                </a:cubicBezTo>
                <a:cubicBezTo>
                  <a:pt x="835544" y="1222712"/>
                  <a:pt x="639370" y="1184662"/>
                  <a:pt x="482889" y="1108434"/>
                </a:cubicBezTo>
                <a:cubicBezTo>
                  <a:pt x="326280" y="1032206"/>
                  <a:pt x="208474" y="925512"/>
                  <a:pt x="129600" y="788100"/>
                </a:cubicBezTo>
                <a:cubicBezTo>
                  <a:pt x="50724" y="650815"/>
                  <a:pt x="7482" y="489636"/>
                  <a:pt x="0" y="304820"/>
                </a:cubicBezTo>
                <a:lnTo>
                  <a:pt x="507363" y="304820"/>
                </a:lnTo>
                <a:lnTo>
                  <a:pt x="507490" y="304820"/>
                </a:lnTo>
                <a:cubicBezTo>
                  <a:pt x="517507" y="444760"/>
                  <a:pt x="573303" y="557647"/>
                  <a:pt x="674751" y="643862"/>
                </a:cubicBezTo>
                <a:cubicBezTo>
                  <a:pt x="776198" y="730077"/>
                  <a:pt x="920888" y="773184"/>
                  <a:pt x="1108818" y="773184"/>
                </a:cubicBezTo>
                <a:lnTo>
                  <a:pt x="1146353" y="773184"/>
                </a:lnTo>
                <a:cubicBezTo>
                  <a:pt x="1281659" y="773184"/>
                  <a:pt x="1386783" y="742591"/>
                  <a:pt x="1461980" y="681408"/>
                </a:cubicBezTo>
                <a:cubicBezTo>
                  <a:pt x="1537179" y="620222"/>
                  <a:pt x="1574715" y="544627"/>
                  <a:pt x="1574715" y="454746"/>
                </a:cubicBezTo>
                <a:cubicBezTo>
                  <a:pt x="1574715" y="374853"/>
                  <a:pt x="1553411" y="312405"/>
                  <a:pt x="1510803" y="267402"/>
                </a:cubicBezTo>
                <a:cubicBezTo>
                  <a:pt x="1468195" y="222524"/>
                  <a:pt x="1390588" y="188772"/>
                  <a:pt x="1277854" y="166270"/>
                </a:cubicBezTo>
                <a:lnTo>
                  <a:pt x="808027" y="68805"/>
                </a:lnTo>
                <a:cubicBezTo>
                  <a:pt x="761393" y="59229"/>
                  <a:pt x="717232" y="47986"/>
                  <a:pt x="675537" y="35078"/>
                </a:cubicBezTo>
                <a:close/>
              </a:path>
            </a:pathLst>
          </a:custGeom>
          <a:solidFill>
            <a:schemeClr val="accent2">
              <a:alpha val="25419"/>
            </a:schemeClr>
          </a:solidFill>
        </p:spPr>
        <p:txBody>
          <a:bodyPr wrap="square">
            <a:noAutofit/>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548000"/>
            <a:ext cx="4068000" cy="1512000"/>
          </a:xfrm>
        </p:spPr>
        <p:txBody>
          <a:bodyPr anchor="t" anchorCtr="0"/>
          <a:lstStyle>
            <a:lvl1pPr algn="l">
              <a:defRPr sz="3400"/>
            </a:lvl1pPr>
          </a:lstStyle>
          <a:p>
            <a:r>
              <a:rPr lang="nl-NL"/>
              <a:t>Klik om stijl te bewerken</a:t>
            </a:r>
            <a:endParaRPr lang="en-US"/>
          </a:p>
        </p:txBody>
      </p:sp>
      <p:sp>
        <p:nvSpPr>
          <p:cNvPr id="12" name="Subtitle 2">
            <a:extLst>
              <a:ext uri="{FF2B5EF4-FFF2-40B4-BE49-F238E27FC236}">
                <a16:creationId xmlns:a16="http://schemas.microsoft.com/office/drawing/2014/main" id="{0C331C39-D0FD-CD55-24F9-0523F7D2A391}"/>
              </a:ext>
            </a:extLst>
          </p:cNvPr>
          <p:cNvSpPr>
            <a:spLocks noGrp="1"/>
          </p:cNvSpPr>
          <p:nvPr>
            <p:ph type="subTitle" idx="1" hasCustomPrompt="1"/>
          </p:nvPr>
        </p:nvSpPr>
        <p:spPr>
          <a:xfrm>
            <a:off x="396000" y="684000"/>
            <a:ext cx="4068000" cy="792000"/>
          </a:xfrm>
        </p:spPr>
        <p:txBody>
          <a:bodyPr anchor="b" anchorCtr="0"/>
          <a:lstStyle>
            <a:lvl1pPr marL="0" indent="0" algn="l">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de subtitel te bewerken</a:t>
            </a:r>
            <a:endParaRPr lang="en-US"/>
          </a:p>
        </p:txBody>
      </p:sp>
      <p:sp>
        <p:nvSpPr>
          <p:cNvPr id="13" name="Tijdelijke aanduiding voor tekst 12">
            <a:extLst>
              <a:ext uri="{FF2B5EF4-FFF2-40B4-BE49-F238E27FC236}">
                <a16:creationId xmlns:a16="http://schemas.microsoft.com/office/drawing/2014/main" id="{05924AB9-F13C-07CB-5E40-ED0984638E25}"/>
              </a:ext>
            </a:extLst>
          </p:cNvPr>
          <p:cNvSpPr>
            <a:spLocks noGrp="1"/>
          </p:cNvSpPr>
          <p:nvPr>
            <p:ph type="body" sz="half" idx="15" hasCustomPrompt="1"/>
          </p:nvPr>
        </p:nvSpPr>
        <p:spPr>
          <a:xfrm>
            <a:off x="3616935" y="3739500"/>
            <a:ext cx="2035067" cy="1404002"/>
          </a:xfrm>
          <a:custGeom>
            <a:avLst/>
            <a:gdLst>
              <a:gd name="connsiteX0" fmla="*/ 1017598 w 2035067"/>
              <a:gd name="connsiteY0" fmla="*/ 0 h 1404002"/>
              <a:gd name="connsiteX1" fmla="*/ 1566561 w 2035067"/>
              <a:gd name="connsiteY1" fmla="*/ 112920 h 1404002"/>
              <a:gd name="connsiteX2" fmla="*/ 1915996 w 2035067"/>
              <a:gd name="connsiteY2" fmla="*/ 424934 h 1404002"/>
              <a:gd name="connsiteX3" fmla="*/ 2035067 w 2035067"/>
              <a:gd name="connsiteY3" fmla="*/ 880618 h 1404002"/>
              <a:gd name="connsiteX4" fmla="*/ 1516679 w 2035067"/>
              <a:gd name="connsiteY4" fmla="*/ 880618 h 1404002"/>
              <a:gd name="connsiteX5" fmla="*/ 1366903 w 2035067"/>
              <a:gd name="connsiteY5" fmla="*/ 568603 h 1404002"/>
              <a:gd name="connsiteX6" fmla="*/ 1017468 w 2035067"/>
              <a:gd name="connsiteY6" fmla="*/ 459430 h 1404002"/>
              <a:gd name="connsiteX7" fmla="*/ 979117 w 2035067"/>
              <a:gd name="connsiteY7" fmla="*/ 459430 h 1404002"/>
              <a:gd name="connsiteX8" fmla="*/ 735277 w 2035067"/>
              <a:gd name="connsiteY8" fmla="*/ 503487 h 1404002"/>
              <a:gd name="connsiteX9" fmla="*/ 573970 w 2035067"/>
              <a:gd name="connsiteY9" fmla="*/ 622221 h 1404002"/>
              <a:gd name="connsiteX10" fmla="*/ 518257 w 2035067"/>
              <a:gd name="connsiteY10" fmla="*/ 785010 h 1404002"/>
              <a:gd name="connsiteX11" fmla="*/ 593145 w 2035067"/>
              <a:gd name="connsiteY11" fmla="*/ 984106 h 1404002"/>
              <a:gd name="connsiteX12" fmla="*/ 844629 w 2035067"/>
              <a:gd name="connsiteY12" fmla="*/ 1087464 h 1404002"/>
              <a:gd name="connsiteX13" fmla="*/ 1247833 w 2035067"/>
              <a:gd name="connsiteY13" fmla="*/ 1167826 h 1404002"/>
              <a:gd name="connsiteX14" fmla="*/ 1772568 w 2035067"/>
              <a:gd name="connsiteY14" fmla="*/ 1404002 h 1404002"/>
              <a:gd name="connsiteX15" fmla="*/ 272474 w 2035067"/>
              <a:gd name="connsiteY15" fmla="*/ 1404002 h 1404002"/>
              <a:gd name="connsiteX16" fmla="*/ 168952 w 2035067"/>
              <a:gd name="connsiteY16" fmla="*/ 1307619 h 1404002"/>
              <a:gd name="connsiteX17" fmla="*/ 0 w 2035067"/>
              <a:gd name="connsiteY17" fmla="*/ 804132 h 1404002"/>
              <a:gd name="connsiteX18" fmla="*/ 119069 w 2035067"/>
              <a:gd name="connsiteY18" fmla="*/ 413564 h 1404002"/>
              <a:gd name="connsiteX19" fmla="*/ 470448 w 2035067"/>
              <a:gd name="connsiteY19" fmla="*/ 114857 h 1404002"/>
              <a:gd name="connsiteX20" fmla="*/ 1017598 w 2035067"/>
              <a:gd name="connsiteY20" fmla="*/ 0 h 140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35067" h="1404002">
                <a:moveTo>
                  <a:pt x="1017598" y="0"/>
                </a:moveTo>
                <a:cubicBezTo>
                  <a:pt x="1229953" y="0"/>
                  <a:pt x="1413028" y="37726"/>
                  <a:pt x="1566561" y="112920"/>
                </a:cubicBezTo>
                <a:cubicBezTo>
                  <a:pt x="1720224" y="188242"/>
                  <a:pt x="1836574" y="292247"/>
                  <a:pt x="1915996" y="424934"/>
                </a:cubicBezTo>
                <a:cubicBezTo>
                  <a:pt x="1995290" y="557751"/>
                  <a:pt x="2035067" y="709688"/>
                  <a:pt x="2035067" y="880618"/>
                </a:cubicBezTo>
                <a:lnTo>
                  <a:pt x="1516679" y="880618"/>
                </a:lnTo>
                <a:cubicBezTo>
                  <a:pt x="1506444" y="745347"/>
                  <a:pt x="1456432" y="641342"/>
                  <a:pt x="1366903" y="568603"/>
                </a:cubicBezTo>
                <a:cubicBezTo>
                  <a:pt x="1277245" y="495865"/>
                  <a:pt x="1160765" y="459430"/>
                  <a:pt x="1017468" y="459430"/>
                </a:cubicBezTo>
                <a:lnTo>
                  <a:pt x="979117" y="459430"/>
                </a:lnTo>
                <a:cubicBezTo>
                  <a:pt x="886996" y="459430"/>
                  <a:pt x="805630" y="474158"/>
                  <a:pt x="735277" y="503487"/>
                </a:cubicBezTo>
                <a:cubicBezTo>
                  <a:pt x="664794" y="532945"/>
                  <a:pt x="611025" y="572479"/>
                  <a:pt x="573970" y="622221"/>
                </a:cubicBezTo>
                <a:cubicBezTo>
                  <a:pt x="536784" y="672092"/>
                  <a:pt x="518257" y="726355"/>
                  <a:pt x="518257" y="785010"/>
                </a:cubicBezTo>
                <a:cubicBezTo>
                  <a:pt x="518257" y="871832"/>
                  <a:pt x="543262" y="938111"/>
                  <a:pt x="593145" y="984106"/>
                </a:cubicBezTo>
                <a:cubicBezTo>
                  <a:pt x="643027" y="1029972"/>
                  <a:pt x="726855" y="1064467"/>
                  <a:pt x="844629" y="1087464"/>
                </a:cubicBezTo>
                <a:lnTo>
                  <a:pt x="1247833" y="1167826"/>
                </a:lnTo>
                <a:cubicBezTo>
                  <a:pt x="1470295" y="1213175"/>
                  <a:pt x="1645077" y="1291857"/>
                  <a:pt x="1772568" y="1404002"/>
                </a:cubicBezTo>
                <a:lnTo>
                  <a:pt x="272474" y="1404002"/>
                </a:lnTo>
                <a:cubicBezTo>
                  <a:pt x="233604" y="1374803"/>
                  <a:pt x="199010" y="1342760"/>
                  <a:pt x="168952" y="1307619"/>
                </a:cubicBezTo>
                <a:cubicBezTo>
                  <a:pt x="56230" y="1176223"/>
                  <a:pt x="0" y="1008395"/>
                  <a:pt x="0" y="804132"/>
                </a:cubicBezTo>
                <a:cubicBezTo>
                  <a:pt x="0" y="666278"/>
                  <a:pt x="39647" y="536046"/>
                  <a:pt x="119069" y="413564"/>
                </a:cubicBezTo>
                <a:cubicBezTo>
                  <a:pt x="198363" y="290955"/>
                  <a:pt x="315488" y="191472"/>
                  <a:pt x="470448" y="114857"/>
                </a:cubicBezTo>
                <a:cubicBezTo>
                  <a:pt x="625277" y="38242"/>
                  <a:pt x="805241" y="0"/>
                  <a:pt x="1017598" y="0"/>
                </a:cubicBezTo>
                <a:close/>
              </a:path>
            </a:pathLst>
          </a:custGeom>
          <a:solidFill>
            <a:schemeClr val="accent5">
              <a:alpha val="10000"/>
            </a:schemeClr>
          </a:solidFill>
        </p:spPr>
        <p:txBody>
          <a:bodyPr wrap="square">
            <a:noAutofit/>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26790825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Hoofdstuk Wit">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16E7AA17-E3BF-959E-3F72-783628119413}"/>
              </a:ext>
              <a:ext uri="{C183D7F6-B498-43B3-948B-1728B52AA6E4}">
                <adec:decorative xmlns:adec="http://schemas.microsoft.com/office/drawing/2017/decorative" val="1"/>
              </a:ext>
            </a:extLst>
          </p:cNvPr>
          <p:cNvSpPr/>
          <p:nvPr userDrawn="1"/>
        </p:nvSpPr>
        <p:spPr>
          <a:xfrm flipV="1">
            <a:off x="252000" y="2645998"/>
            <a:ext cx="8640000" cy="16593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C8006B04-5919-1525-1418-4C4AE1E0F964}"/>
              </a:ext>
              <a:ext uri="{C183D7F6-B498-43B3-948B-1728B52AA6E4}">
                <adec:decorative xmlns:adec="http://schemas.microsoft.com/office/drawing/2017/decorative" val="1"/>
              </a:ext>
            </a:extLst>
          </p:cNvPr>
          <p:cNvSpPr>
            <a:spLocks/>
          </p:cNvSpPr>
          <p:nvPr userDrawn="1"/>
        </p:nvSpPr>
        <p:spPr>
          <a:xfrm>
            <a:off x="252000" y="4103998"/>
            <a:ext cx="8640000" cy="522001"/>
          </a:xfrm>
          <a:custGeom>
            <a:avLst/>
            <a:gdLst>
              <a:gd name="connsiteX0" fmla="*/ 0 w 8640000"/>
              <a:gd name="connsiteY0" fmla="*/ 0 h 522001"/>
              <a:gd name="connsiteX1" fmla="*/ 8640000 w 8640000"/>
              <a:gd name="connsiteY1" fmla="*/ 0 h 522001"/>
              <a:gd name="connsiteX2" fmla="*/ 8640000 w 8640000"/>
              <a:gd name="connsiteY2" fmla="*/ 393478 h 522001"/>
              <a:gd name="connsiteX3" fmla="*/ 8511224 w 8640000"/>
              <a:gd name="connsiteY3" fmla="*/ 522001 h 522001"/>
              <a:gd name="connsiteX4" fmla="*/ 0 w 8640000"/>
              <a:gd name="connsiteY4" fmla="*/ 522001 h 522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522001">
                <a:moveTo>
                  <a:pt x="0" y="0"/>
                </a:moveTo>
                <a:lnTo>
                  <a:pt x="8640000" y="0"/>
                </a:lnTo>
                <a:lnTo>
                  <a:pt x="8640000" y="393478"/>
                </a:lnTo>
                <a:cubicBezTo>
                  <a:pt x="8640000" y="464470"/>
                  <a:pt x="8582343" y="522001"/>
                  <a:pt x="8511224" y="522001"/>
                </a:cubicBezTo>
                <a:lnTo>
                  <a:pt x="0" y="522001"/>
                </a:lnTo>
                <a:close/>
              </a:path>
            </a:pathLst>
          </a:custGeom>
          <a:solidFill>
            <a:schemeClr val="tx2"/>
          </a:solidFill>
          <a:ln w="9525" cap="flat">
            <a:noFill/>
            <a:prstDash val="solid"/>
            <a:miter/>
          </a:ln>
        </p:spPr>
        <p:txBody>
          <a:bodyPr rtlCol="0" anchor="ctr"/>
          <a:lstStyle/>
          <a:p>
            <a:endParaRPr lang="nl-NL"/>
          </a:p>
        </p:txBody>
      </p:sp>
      <p:sp>
        <p:nvSpPr>
          <p:cNvPr id="2" name="Title 1"/>
          <p:cNvSpPr>
            <a:spLocks noGrp="1"/>
          </p:cNvSpPr>
          <p:nvPr>
            <p:ph type="title"/>
          </p:nvPr>
        </p:nvSpPr>
        <p:spPr>
          <a:xfrm>
            <a:off x="396000" y="720000"/>
            <a:ext cx="5256000" cy="1512000"/>
          </a:xfrm>
        </p:spPr>
        <p:txBody>
          <a:bodyPr anchor="t" anchorCtr="0"/>
          <a:lstStyle>
            <a:lvl1pPr>
              <a:defRPr sz="3400"/>
            </a:lvl1pPr>
          </a:lstStyle>
          <a:p>
            <a:r>
              <a:rPr lang="nl-NL"/>
              <a:t>Klik om stijl te bewerken</a:t>
            </a:r>
            <a:endParaRPr lang="en-US"/>
          </a:p>
        </p:txBody>
      </p:sp>
      <p:sp>
        <p:nvSpPr>
          <p:cNvPr id="3" name="Text Placeholder 2"/>
          <p:cNvSpPr>
            <a:spLocks noGrp="1"/>
          </p:cNvSpPr>
          <p:nvPr>
            <p:ph type="body" idx="1" hasCustomPrompt="1"/>
          </p:nvPr>
        </p:nvSpPr>
        <p:spPr>
          <a:xfrm>
            <a:off x="396000" y="324000"/>
            <a:ext cx="5256000" cy="396000"/>
          </a:xfrm>
        </p:spPr>
        <p:txBody>
          <a:bodyPr/>
          <a:lstStyle>
            <a:lvl1pPr marL="0" indent="0">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het hoofdstuk te bewerken</a:t>
            </a:r>
          </a:p>
        </p:txBody>
      </p:sp>
      <p:sp>
        <p:nvSpPr>
          <p:cNvPr id="4" name="Date Placeholder 3"/>
          <p:cNvSpPr>
            <a:spLocks noGrp="1"/>
          </p:cNvSpPr>
          <p:nvPr>
            <p:ph type="dt" sz="half" idx="10"/>
          </p:nvPr>
        </p:nvSpPr>
        <p:spPr/>
        <p:txBody>
          <a:bodyPr/>
          <a:lstStyle/>
          <a:p>
            <a:fld id="{395170FF-CC2B-47DA-805E-6F8D1D320BEE}" type="datetime4">
              <a:rPr lang="nl-NL" smtClean="0"/>
              <a:t>16 juni 2026</a:t>
            </a:fld>
            <a:endParaRPr lang="nl-NL"/>
          </a:p>
        </p:txBody>
      </p:sp>
      <p:sp>
        <p:nvSpPr>
          <p:cNvPr id="5" name="Footer Placeholder 4"/>
          <p:cNvSpPr>
            <a:spLocks noGrp="1"/>
          </p:cNvSpPr>
          <p:nvPr>
            <p:ph type="ftr" sz="quarter" idx="11"/>
          </p:nvPr>
        </p:nvSpPr>
        <p:spPr/>
        <p:txBody>
          <a:bodyPr/>
          <a:lstStyle/>
          <a:p>
            <a:r>
              <a:rPr lang="nl-NL"/>
              <a:t>Wildemanbuurt SvZ 16 juni 2026</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Rechthoek 6">
            <a:extLst>
              <a:ext uri="{FF2B5EF4-FFF2-40B4-BE49-F238E27FC236}">
                <a16:creationId xmlns:a16="http://schemas.microsoft.com/office/drawing/2014/main" id="{2938C03B-D44F-86F9-8DA0-206FDCE3F472}"/>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79802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Hoofdstuk Kleur">
    <p:spTree>
      <p:nvGrpSpPr>
        <p:cNvPr id="1" name=""/>
        <p:cNvGrpSpPr/>
        <p:nvPr/>
      </p:nvGrpSpPr>
      <p:grpSpPr>
        <a:xfrm>
          <a:off x="0" y="0"/>
          <a:ext cx="0" cy="0"/>
          <a:chOff x="0" y="0"/>
          <a:chExt cx="0" cy="0"/>
        </a:xfrm>
      </p:grpSpPr>
      <p:sp>
        <p:nvSpPr>
          <p:cNvPr id="10" name="Graphic 8">
            <a:extLst>
              <a:ext uri="{FF2B5EF4-FFF2-40B4-BE49-F238E27FC236}">
                <a16:creationId xmlns:a16="http://schemas.microsoft.com/office/drawing/2014/main" id="{DB02393C-4A65-4AEC-3AC4-ADF8E76E5ED6}"/>
              </a:ext>
              <a:ext uri="{C183D7F6-B498-43B3-948B-1728B52AA6E4}">
                <adec:decorative xmlns:adec="http://schemas.microsoft.com/office/drawing/2017/decorative" val="1"/>
              </a:ext>
            </a:extLst>
          </p:cNvPr>
          <p:cNvSpPr>
            <a:spLocks/>
          </p:cNvSpPr>
          <p:nvPr/>
        </p:nvSpPr>
        <p:spPr>
          <a:xfrm>
            <a:off x="252000" y="125998"/>
            <a:ext cx="8640000" cy="4500000"/>
          </a:xfrm>
          <a:custGeom>
            <a:avLst/>
            <a:gdLst>
              <a:gd name="connsiteX0" fmla="*/ 0 w 6480048"/>
              <a:gd name="connsiteY0" fmla="*/ 0 h 3368637"/>
              <a:gd name="connsiteX1" fmla="*/ 0 w 6480048"/>
              <a:gd name="connsiteY1" fmla="*/ 3368637 h 3368637"/>
              <a:gd name="connsiteX2" fmla="*/ 6383465 w 6480048"/>
              <a:gd name="connsiteY2" fmla="*/ 3368637 h 3368637"/>
              <a:gd name="connsiteX3" fmla="*/ 6480048 w 6480048"/>
              <a:gd name="connsiteY3" fmla="*/ 3272426 h 3368637"/>
              <a:gd name="connsiteX4" fmla="*/ 6480048 w 6480048"/>
              <a:gd name="connsiteY4" fmla="*/ 0 h 3368637"/>
              <a:gd name="connsiteX5" fmla="*/ 0 w 6480048"/>
              <a:gd name="connsiteY5" fmla="*/ 0 h 336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48" h="3368637">
                <a:moveTo>
                  <a:pt x="0" y="0"/>
                </a:moveTo>
                <a:lnTo>
                  <a:pt x="0" y="3368637"/>
                </a:lnTo>
                <a:lnTo>
                  <a:pt x="6383465" y="3368637"/>
                </a:lnTo>
                <a:cubicBezTo>
                  <a:pt x="6436805" y="3368637"/>
                  <a:pt x="6480048" y="3325570"/>
                  <a:pt x="6480048" y="3272426"/>
                </a:cubicBezTo>
                <a:lnTo>
                  <a:pt x="6480048" y="0"/>
                </a:lnTo>
                <a:lnTo>
                  <a:pt x="0" y="0"/>
                </a:lnTo>
                <a:close/>
              </a:path>
            </a:pathLst>
          </a:custGeom>
          <a:solidFill>
            <a:schemeClr val="accent1"/>
          </a:solidFill>
          <a:ln w="9525" cap="flat">
            <a:noFill/>
            <a:prstDash val="solid"/>
            <a:miter/>
          </a:ln>
        </p:spPr>
        <p:txBody>
          <a:bodyPr rtlCol="0" anchor="ctr"/>
          <a:lstStyle/>
          <a:p>
            <a:endParaRPr lang="nl-NL"/>
          </a:p>
        </p:txBody>
      </p:sp>
      <p:sp>
        <p:nvSpPr>
          <p:cNvPr id="2" name="Title 1"/>
          <p:cNvSpPr>
            <a:spLocks noGrp="1"/>
          </p:cNvSpPr>
          <p:nvPr>
            <p:ph type="title"/>
          </p:nvPr>
        </p:nvSpPr>
        <p:spPr>
          <a:xfrm>
            <a:off x="396000" y="720000"/>
            <a:ext cx="5256000" cy="1512000"/>
          </a:xfrm>
        </p:spPr>
        <p:txBody>
          <a:bodyPr anchor="t" anchorCtr="0"/>
          <a:lstStyle>
            <a:lvl1pPr>
              <a:defRPr sz="3400"/>
            </a:lvl1pPr>
          </a:lstStyle>
          <a:p>
            <a:r>
              <a:rPr lang="nl-NL"/>
              <a:t>Klik om stijl te bewerken</a:t>
            </a:r>
            <a:endParaRPr lang="en-US"/>
          </a:p>
        </p:txBody>
      </p:sp>
      <p:sp>
        <p:nvSpPr>
          <p:cNvPr id="3" name="Text Placeholder 2"/>
          <p:cNvSpPr>
            <a:spLocks noGrp="1"/>
          </p:cNvSpPr>
          <p:nvPr>
            <p:ph type="body" idx="1" hasCustomPrompt="1"/>
          </p:nvPr>
        </p:nvSpPr>
        <p:spPr>
          <a:xfrm>
            <a:off x="396000" y="324000"/>
            <a:ext cx="5256000" cy="396000"/>
          </a:xfrm>
        </p:spPr>
        <p:txBody>
          <a:bodyPr/>
          <a:lstStyle>
            <a:lvl1pPr marL="0" indent="0">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het hoofdstuk te bewerken</a:t>
            </a:r>
          </a:p>
        </p:txBody>
      </p:sp>
      <p:sp>
        <p:nvSpPr>
          <p:cNvPr id="4" name="Date Placeholder 3"/>
          <p:cNvSpPr>
            <a:spLocks noGrp="1"/>
          </p:cNvSpPr>
          <p:nvPr>
            <p:ph type="dt" sz="half" idx="10"/>
          </p:nvPr>
        </p:nvSpPr>
        <p:spPr/>
        <p:txBody>
          <a:bodyPr/>
          <a:lstStyle/>
          <a:p>
            <a:fld id="{22986E60-84F9-407D-A56D-FD216FB11299}" type="datetime4">
              <a:rPr lang="nl-NL" smtClean="0"/>
              <a:t>16 juni 2026</a:t>
            </a:fld>
            <a:endParaRPr lang="nl-NL"/>
          </a:p>
        </p:txBody>
      </p:sp>
      <p:sp>
        <p:nvSpPr>
          <p:cNvPr id="5" name="Footer Placeholder 4"/>
          <p:cNvSpPr>
            <a:spLocks noGrp="1"/>
          </p:cNvSpPr>
          <p:nvPr>
            <p:ph type="ftr" sz="quarter" idx="11"/>
          </p:nvPr>
        </p:nvSpPr>
        <p:spPr/>
        <p:txBody>
          <a:bodyPr/>
          <a:lstStyle/>
          <a:p>
            <a:r>
              <a:rPr lang="nl-NL"/>
              <a:t>Wildemanbuurt SvZ 16 juni 2026</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Rechthoek 6">
            <a:extLst>
              <a:ext uri="{FF2B5EF4-FFF2-40B4-BE49-F238E27FC236}">
                <a16:creationId xmlns:a16="http://schemas.microsoft.com/office/drawing/2014/main" id="{2938C03B-D44F-86F9-8DA0-206FDCE3F472}"/>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221743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a:xfrm>
            <a:off x="396000" y="1115999"/>
            <a:ext cx="7560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629198F0-7A51-4433-A0AB-54B3856BFFEA}" type="datetime4">
              <a:rPr lang="nl-NL" smtClean="0"/>
              <a:t>16 juni 2026</a:t>
            </a:fld>
            <a:endParaRPr lang="nl-NL"/>
          </a:p>
        </p:txBody>
      </p:sp>
      <p:sp>
        <p:nvSpPr>
          <p:cNvPr id="5" name="Footer Placeholder 4"/>
          <p:cNvSpPr>
            <a:spLocks noGrp="1"/>
          </p:cNvSpPr>
          <p:nvPr>
            <p:ph type="ftr" sz="quarter" idx="11"/>
          </p:nvPr>
        </p:nvSpPr>
        <p:spPr/>
        <p:txBody>
          <a:bodyPr/>
          <a:lstStyle/>
          <a:p>
            <a:r>
              <a:rPr lang="nl-NL"/>
              <a:t>Wildemanbuurt SvZ 16 juni 2026</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8" name="Tekstvak 7">
            <a:extLst>
              <a:ext uri="{FF2B5EF4-FFF2-40B4-BE49-F238E27FC236}">
                <a16:creationId xmlns:a16="http://schemas.microsoft.com/office/drawing/2014/main" id="{8AFF65CC-F473-FFD8-52F4-5C25A6C5B3F5}"/>
              </a:ext>
            </a:extLst>
          </p:cNvPr>
          <p:cNvSpPr txBox="1"/>
          <p:nvPr userDrawn="1"/>
        </p:nvSpPr>
        <p:spPr>
          <a:xfrm>
            <a:off x="7315200" y="50800"/>
            <a:ext cx="0" cy="0"/>
          </a:xfrm>
          <a:prstGeom prst="rect">
            <a:avLst/>
          </a:prstGeom>
          <a:noFill/>
        </p:spPr>
        <p:txBody>
          <a:bodyPr wrap="none" lIns="0" tIns="0" rIns="0" bIns="0" rtlCol="0">
            <a:noAutofit/>
          </a:bodyPr>
          <a:lstStyle/>
          <a:p>
            <a:pPr algn="l"/>
            <a:endParaRPr lang="nl-NL" err="1"/>
          </a:p>
        </p:txBody>
      </p:sp>
    </p:spTree>
    <p:extLst>
      <p:ext uri="{BB962C8B-B14F-4D97-AF65-F5344CB8AC3E}">
        <p14:creationId xmlns:p14="http://schemas.microsoft.com/office/powerpoint/2010/main" val="2632994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en afbeeld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9823B3-10FE-4CBE-94EC-B182309DF98A}"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5" name="Tijdelijke aanduiding voor afbeelding 4">
            <a:extLst>
              <a:ext uri="{FF2B5EF4-FFF2-40B4-BE49-F238E27FC236}">
                <a16:creationId xmlns:a16="http://schemas.microsoft.com/office/drawing/2014/main" id="{A9758645-CDD6-8CE3-C9DE-856664D13709}"/>
              </a:ext>
            </a:extLst>
          </p:cNvPr>
          <p:cNvSpPr>
            <a:spLocks noGrp="1"/>
          </p:cNvSpPr>
          <p:nvPr>
            <p:ph type="pic" idx="13"/>
          </p:nvPr>
        </p:nvSpPr>
        <p:spPr>
          <a:xfrm>
            <a:off x="4644000" y="126000"/>
            <a:ext cx="4248000" cy="4499999"/>
          </a:xfrm>
          <a:custGeom>
            <a:avLst/>
            <a:gdLst>
              <a:gd name="connsiteX0" fmla="*/ 0 w 4248000"/>
              <a:gd name="connsiteY0" fmla="*/ 0 h 4499999"/>
              <a:gd name="connsiteX1" fmla="*/ 4248000 w 4248000"/>
              <a:gd name="connsiteY1" fmla="*/ 0 h 4499999"/>
              <a:gd name="connsiteX2" fmla="*/ 4248000 w 4248000"/>
              <a:gd name="connsiteY2" fmla="*/ 3510000 h 4499999"/>
              <a:gd name="connsiteX3" fmla="*/ 4248000 w 4248000"/>
              <a:gd name="connsiteY3" fmla="*/ 3997401 h 4499999"/>
              <a:gd name="connsiteX4" fmla="*/ 4248000 w 4248000"/>
              <a:gd name="connsiteY4" fmla="*/ 4371476 h 4499999"/>
              <a:gd name="connsiteX5" fmla="*/ 4119224 w 4248000"/>
              <a:gd name="connsiteY5" fmla="*/ 4499999 h 4499999"/>
              <a:gd name="connsiteX6" fmla="*/ 0 w 4248000"/>
              <a:gd name="connsiteY6" fmla="*/ 4499999 h 4499999"/>
              <a:gd name="connsiteX7" fmla="*/ 0 w 4248000"/>
              <a:gd name="connsiteY7" fmla="*/ 3997401 h 4499999"/>
              <a:gd name="connsiteX8" fmla="*/ 0 w 4248000"/>
              <a:gd name="connsiteY8" fmla="*/ 3510000 h 44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8000" h="4499999">
                <a:moveTo>
                  <a:pt x="0" y="0"/>
                </a:moveTo>
                <a:lnTo>
                  <a:pt x="4248000" y="0"/>
                </a:lnTo>
                <a:lnTo>
                  <a:pt x="4248000" y="3510000"/>
                </a:lnTo>
                <a:lnTo>
                  <a:pt x="4248000" y="3997401"/>
                </a:lnTo>
                <a:lnTo>
                  <a:pt x="4248000" y="4371476"/>
                </a:lnTo>
                <a:cubicBezTo>
                  <a:pt x="4248000" y="4442468"/>
                  <a:pt x="4190343" y="4499999"/>
                  <a:pt x="4119224" y="4499999"/>
                </a:cubicBezTo>
                <a:lnTo>
                  <a:pt x="0" y="4499999"/>
                </a:lnTo>
                <a:lnTo>
                  <a:pt x="0" y="3997401"/>
                </a:lnTo>
                <a:lnTo>
                  <a:pt x="0" y="3510000"/>
                </a:ln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6" name="Title 1">
            <a:extLst>
              <a:ext uri="{FF2B5EF4-FFF2-40B4-BE49-F238E27FC236}">
                <a16:creationId xmlns:a16="http://schemas.microsoft.com/office/drawing/2014/main" id="{71DDD4FC-FA76-98F9-01AC-D775C087F45B}"/>
              </a:ext>
            </a:extLst>
          </p:cNvPr>
          <p:cNvSpPr>
            <a:spLocks noGrp="1"/>
          </p:cNvSpPr>
          <p:nvPr>
            <p:ph type="title"/>
          </p:nvPr>
        </p:nvSpPr>
        <p:spPr>
          <a:xfrm>
            <a:off x="396000" y="396000"/>
            <a:ext cx="4104001" cy="720000"/>
          </a:xfrm>
        </p:spPr>
        <p:txBody>
          <a:bodyPr/>
          <a:lstStyle/>
          <a:p>
            <a:r>
              <a:rPr lang="nl-NL"/>
              <a:t>Klik om stijl te bewerken</a:t>
            </a:r>
            <a:endParaRPr lang="en-US"/>
          </a:p>
        </p:txBody>
      </p:sp>
      <p:sp>
        <p:nvSpPr>
          <p:cNvPr id="7" name="Content Placeholder 2">
            <a:extLst>
              <a:ext uri="{FF2B5EF4-FFF2-40B4-BE49-F238E27FC236}">
                <a16:creationId xmlns:a16="http://schemas.microsoft.com/office/drawing/2014/main" id="{D1464597-1115-CE92-4658-55D2226DE15B}"/>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3689829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en afbeelding klei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E9B4-94C2-4652-80F3-509C032924A0}"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11" name="Tijdelijke aanduiding voor afbeelding 10">
            <a:extLst>
              <a:ext uri="{FF2B5EF4-FFF2-40B4-BE49-F238E27FC236}">
                <a16:creationId xmlns:a16="http://schemas.microsoft.com/office/drawing/2014/main" id="{A4E7B9A8-B219-C14F-C047-763580D73AE1}"/>
              </a:ext>
            </a:extLst>
          </p:cNvPr>
          <p:cNvSpPr>
            <a:spLocks noGrp="1"/>
          </p:cNvSpPr>
          <p:nvPr>
            <p:ph type="pic" idx="13"/>
          </p:nvPr>
        </p:nvSpPr>
        <p:spPr>
          <a:xfrm>
            <a:off x="4644000" y="1178375"/>
            <a:ext cx="4248000" cy="3447624"/>
          </a:xfrm>
          <a:custGeom>
            <a:avLst/>
            <a:gdLst>
              <a:gd name="connsiteX0" fmla="*/ 0 w 4248000"/>
              <a:gd name="connsiteY0" fmla="*/ 0 h 3447624"/>
              <a:gd name="connsiteX1" fmla="*/ 4248000 w 4248000"/>
              <a:gd name="connsiteY1" fmla="*/ 0 h 3447624"/>
              <a:gd name="connsiteX2" fmla="*/ 4248000 w 4248000"/>
              <a:gd name="connsiteY2" fmla="*/ 2457625 h 3447624"/>
              <a:gd name="connsiteX3" fmla="*/ 4248000 w 4248000"/>
              <a:gd name="connsiteY3" fmla="*/ 2945026 h 3447624"/>
              <a:gd name="connsiteX4" fmla="*/ 4248000 w 4248000"/>
              <a:gd name="connsiteY4" fmla="*/ 3319101 h 3447624"/>
              <a:gd name="connsiteX5" fmla="*/ 4119224 w 4248000"/>
              <a:gd name="connsiteY5" fmla="*/ 3447624 h 3447624"/>
              <a:gd name="connsiteX6" fmla="*/ 0 w 4248000"/>
              <a:gd name="connsiteY6" fmla="*/ 3447624 h 3447624"/>
              <a:gd name="connsiteX7" fmla="*/ 0 w 4248000"/>
              <a:gd name="connsiteY7" fmla="*/ 2945026 h 3447624"/>
              <a:gd name="connsiteX8" fmla="*/ 0 w 4248000"/>
              <a:gd name="connsiteY8" fmla="*/ 2457625 h 344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8000" h="3447624">
                <a:moveTo>
                  <a:pt x="0" y="0"/>
                </a:moveTo>
                <a:lnTo>
                  <a:pt x="4248000" y="0"/>
                </a:lnTo>
                <a:lnTo>
                  <a:pt x="4248000" y="2457625"/>
                </a:lnTo>
                <a:lnTo>
                  <a:pt x="4248000" y="2945026"/>
                </a:lnTo>
                <a:lnTo>
                  <a:pt x="4248000" y="3319101"/>
                </a:lnTo>
                <a:cubicBezTo>
                  <a:pt x="4248000" y="3390093"/>
                  <a:pt x="4190343" y="3447624"/>
                  <a:pt x="4119224" y="3447624"/>
                </a:cubicBezTo>
                <a:lnTo>
                  <a:pt x="0" y="3447624"/>
                </a:lnTo>
                <a:lnTo>
                  <a:pt x="0" y="2945026"/>
                </a:lnTo>
                <a:lnTo>
                  <a:pt x="0" y="2457625"/>
                </a:ln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6" name="Title 1">
            <a:extLst>
              <a:ext uri="{FF2B5EF4-FFF2-40B4-BE49-F238E27FC236}">
                <a16:creationId xmlns:a16="http://schemas.microsoft.com/office/drawing/2014/main" id="{71DDD4FC-FA76-98F9-01AC-D775C087F45B}"/>
              </a:ext>
            </a:extLst>
          </p:cNvPr>
          <p:cNvSpPr>
            <a:spLocks noGrp="1"/>
          </p:cNvSpPr>
          <p:nvPr>
            <p:ph type="title"/>
          </p:nvPr>
        </p:nvSpPr>
        <p:spPr>
          <a:xfrm>
            <a:off x="396000" y="396001"/>
            <a:ext cx="7560000" cy="432000"/>
          </a:xfrm>
        </p:spPr>
        <p:txBody>
          <a:bodyPr/>
          <a:lstStyle/>
          <a:p>
            <a:r>
              <a:rPr lang="nl-NL"/>
              <a:t>Klik om stijl te bewerken</a:t>
            </a:r>
            <a:endParaRPr lang="en-US"/>
          </a:p>
        </p:txBody>
      </p:sp>
      <p:sp>
        <p:nvSpPr>
          <p:cNvPr id="7" name="Content Placeholder 2">
            <a:extLst>
              <a:ext uri="{FF2B5EF4-FFF2-40B4-BE49-F238E27FC236}">
                <a16:creationId xmlns:a16="http://schemas.microsoft.com/office/drawing/2014/main" id="{D1464597-1115-CE92-4658-55D2226DE15B}"/>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7821202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4" name="Content Placeholder 3"/>
          <p:cNvSpPr>
            <a:spLocks noGrp="1"/>
          </p:cNvSpPr>
          <p:nvPr>
            <p:ph sz="half" idx="2"/>
          </p:nvPr>
        </p:nvSpPr>
        <p:spPr>
          <a:xfrm>
            <a:off x="4644000" y="1115998"/>
            <a:ext cx="410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E43A9B99-DFEC-41FF-BF1F-663FB4179598}"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88B7AB-CE4B-E0C5-4064-3CFDE2C13069}"/>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38704066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ri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4" name="Content Placeholder 3"/>
          <p:cNvSpPr>
            <a:spLocks noGrp="1"/>
          </p:cNvSpPr>
          <p:nvPr>
            <p:ph sz="half" idx="2"/>
          </p:nvPr>
        </p:nvSpPr>
        <p:spPr>
          <a:xfrm>
            <a:off x="6084000" y="1115999"/>
            <a:ext cx="266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43308975-6D5D-4D89-B966-225ED0889276}"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88B7AB-CE4B-E0C5-4064-3CFDE2C13069}"/>
              </a:ext>
            </a:extLst>
          </p:cNvPr>
          <p:cNvSpPr>
            <a:spLocks noGrp="1"/>
          </p:cNvSpPr>
          <p:nvPr>
            <p:ph idx="1"/>
          </p:nvPr>
        </p:nvSpPr>
        <p:spPr>
          <a:xfrm>
            <a:off x="396000" y="1115999"/>
            <a:ext cx="266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9" name="Content Placeholder 3">
            <a:extLst>
              <a:ext uri="{FF2B5EF4-FFF2-40B4-BE49-F238E27FC236}">
                <a16:creationId xmlns:a16="http://schemas.microsoft.com/office/drawing/2014/main" id="{D3534218-158A-8FD8-9CFA-1D1DB95FF9D1}"/>
              </a:ext>
            </a:extLst>
          </p:cNvPr>
          <p:cNvSpPr>
            <a:spLocks noGrp="1"/>
          </p:cNvSpPr>
          <p:nvPr>
            <p:ph sz="half" idx="13"/>
          </p:nvPr>
        </p:nvSpPr>
        <p:spPr>
          <a:xfrm>
            <a:off x="3240000" y="1115999"/>
            <a:ext cx="266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8075274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rie kolommen Kleu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C8E75B7-A423-4967-88D6-A371B1B7F357}"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3" name="Text Placeholder 3">
            <a:extLst>
              <a:ext uri="{FF2B5EF4-FFF2-40B4-BE49-F238E27FC236}">
                <a16:creationId xmlns:a16="http://schemas.microsoft.com/office/drawing/2014/main" id="{919259CC-602D-2026-3574-37AC8379FBAF}"/>
              </a:ext>
            </a:extLst>
          </p:cNvPr>
          <p:cNvSpPr>
            <a:spLocks noGrp="1"/>
          </p:cNvSpPr>
          <p:nvPr>
            <p:ph type="body" sz="half" idx="2"/>
          </p:nvPr>
        </p:nvSpPr>
        <p:spPr>
          <a:xfrm>
            <a:off x="6012000" y="395998"/>
            <a:ext cx="2880000" cy="4247999"/>
          </a:xfrm>
          <a:solidFill>
            <a:schemeClr val="tx2"/>
          </a:solidFill>
        </p:spPr>
        <p:txBody>
          <a:bodyPr lIns="180000" tIns="612000" rIns="72000" bIns="180000"/>
          <a:lstStyle>
            <a:lvl1pPr marL="0" indent="0">
              <a:buNone/>
              <a:defRPr sz="1500" b="0" i="0">
                <a:solidFill>
                  <a:schemeClr val="bg1"/>
                </a:solidFill>
                <a:latin typeface="Favorit" panose="02000006030000020004" pitchFamily="2" charset="0"/>
                <a:ea typeface="Favorit" panose="02000006030000020004" pitchFamily="2" charset="0"/>
              </a:defRPr>
            </a:lvl1pPr>
            <a:lvl2pPr marL="0" indent="0">
              <a:buNone/>
              <a:defRPr sz="1700" b="0" i="0">
                <a:solidFill>
                  <a:schemeClr val="bg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bg1"/>
                </a:solidFill>
                <a:latin typeface="Favorit" panose="02000006030000020004" pitchFamily="2" charset="0"/>
                <a:ea typeface="Favorit" panose="02000006030000020004" pitchFamily="2" charset="0"/>
              </a:defRPr>
            </a:lvl3pPr>
            <a:lvl4pPr marL="0" indent="0">
              <a:buNone/>
              <a:defRPr sz="1500" b="0" i="0">
                <a:solidFill>
                  <a:schemeClr val="bg1"/>
                </a:solidFill>
                <a:latin typeface="Favorit" panose="02000006030000020004" pitchFamily="2" charset="0"/>
                <a:ea typeface="Favorit" panose="02000006030000020004" pitchFamily="2" charset="0"/>
              </a:defRPr>
            </a:lvl4pPr>
            <a:lvl5pPr marL="0" indent="0">
              <a:buNone/>
              <a:defRPr sz="1500" b="0" i="0">
                <a:solidFill>
                  <a:schemeClr val="bg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Text Placeholder 3">
            <a:extLst>
              <a:ext uri="{FF2B5EF4-FFF2-40B4-BE49-F238E27FC236}">
                <a16:creationId xmlns:a16="http://schemas.microsoft.com/office/drawing/2014/main" id="{DCB8C763-3E18-BCB1-4C4F-75244EE1A1F1}"/>
              </a:ext>
            </a:extLst>
          </p:cNvPr>
          <p:cNvSpPr>
            <a:spLocks noGrp="1"/>
          </p:cNvSpPr>
          <p:nvPr>
            <p:ph type="body" sz="half" idx="13"/>
          </p:nvPr>
        </p:nvSpPr>
        <p:spPr>
          <a:xfrm>
            <a:off x="252000" y="395998"/>
            <a:ext cx="2880000" cy="4247999"/>
          </a:xfrm>
          <a:solidFill>
            <a:schemeClr val="accent1"/>
          </a:solidFill>
        </p:spPr>
        <p:txBody>
          <a:bodyPr lIns="180000" tIns="612000" rIns="72000" bIns="180000"/>
          <a:lstStyle>
            <a:lvl1pPr marL="0" indent="0">
              <a:buNone/>
              <a:defRPr sz="1500" b="0" i="0">
                <a:solidFill>
                  <a:schemeClr val="tx1"/>
                </a:solidFill>
                <a:latin typeface="Favorit" panose="02000006030000020004" pitchFamily="2" charset="0"/>
                <a:ea typeface="Favorit" panose="02000006030000020004" pitchFamily="2" charset="0"/>
              </a:defRPr>
            </a:lvl1pPr>
            <a:lvl2pPr marL="0" indent="0">
              <a:buNone/>
              <a:defRPr sz="1700" b="0" i="0">
                <a:solidFill>
                  <a:schemeClr val="tx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tx1"/>
                </a:solidFill>
                <a:latin typeface="Favorit" panose="02000006030000020004" pitchFamily="2" charset="0"/>
                <a:ea typeface="Favorit" panose="02000006030000020004" pitchFamily="2" charset="0"/>
              </a:defRPr>
            </a:lvl3pPr>
            <a:lvl4pPr marL="0" indent="0">
              <a:buNone/>
              <a:defRPr sz="1500" b="0" i="0">
                <a:solidFill>
                  <a:schemeClr val="tx1"/>
                </a:solidFill>
                <a:latin typeface="Favorit" panose="02000006030000020004" pitchFamily="2" charset="0"/>
                <a:ea typeface="Favorit" panose="02000006030000020004" pitchFamily="2" charset="0"/>
              </a:defRPr>
            </a:lvl4pPr>
            <a:lvl5pPr marL="0" indent="0">
              <a:buNone/>
              <a:defRPr sz="1500" b="0" i="0">
                <a:solidFill>
                  <a:schemeClr val="tx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1" name="Text Placeholder 3">
            <a:extLst>
              <a:ext uri="{FF2B5EF4-FFF2-40B4-BE49-F238E27FC236}">
                <a16:creationId xmlns:a16="http://schemas.microsoft.com/office/drawing/2014/main" id="{4536C720-D56C-A93A-A445-5642B8502B55}"/>
              </a:ext>
            </a:extLst>
          </p:cNvPr>
          <p:cNvSpPr>
            <a:spLocks noGrp="1"/>
          </p:cNvSpPr>
          <p:nvPr>
            <p:ph type="body" sz="half" idx="14"/>
          </p:nvPr>
        </p:nvSpPr>
        <p:spPr>
          <a:xfrm>
            <a:off x="3132000" y="395998"/>
            <a:ext cx="2880000" cy="4247999"/>
          </a:xfrm>
          <a:solidFill>
            <a:schemeClr val="accent2"/>
          </a:solidFill>
        </p:spPr>
        <p:txBody>
          <a:bodyPr lIns="180000" tIns="612000" rIns="72000" bIns="180000"/>
          <a:lstStyle>
            <a:lvl1pPr marL="0" indent="0">
              <a:buNone/>
              <a:defRPr sz="1500" b="0" i="0">
                <a:solidFill>
                  <a:schemeClr val="bg1"/>
                </a:solidFill>
                <a:latin typeface="Favorit" panose="02000006030000020004" pitchFamily="2" charset="0"/>
                <a:ea typeface="Favorit" panose="02000006030000020004" pitchFamily="2" charset="0"/>
              </a:defRPr>
            </a:lvl1pPr>
            <a:lvl2pPr marL="0" indent="0">
              <a:buNone/>
              <a:defRPr sz="1700" b="0" i="0">
                <a:solidFill>
                  <a:schemeClr val="bg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bg1"/>
                </a:solidFill>
                <a:latin typeface="Favorit" panose="02000006030000020004" pitchFamily="2" charset="0"/>
                <a:ea typeface="Favorit" panose="02000006030000020004" pitchFamily="2" charset="0"/>
              </a:defRPr>
            </a:lvl3pPr>
            <a:lvl4pPr marL="0" indent="0">
              <a:buNone/>
              <a:defRPr sz="1500" b="0" i="0">
                <a:solidFill>
                  <a:schemeClr val="bg1"/>
                </a:solidFill>
                <a:latin typeface="Favorit" panose="02000006030000020004" pitchFamily="2" charset="0"/>
                <a:ea typeface="Favorit" panose="02000006030000020004" pitchFamily="2" charset="0"/>
              </a:defRPr>
            </a:lvl4pPr>
            <a:lvl5pPr marL="0" indent="0">
              <a:buNone/>
              <a:defRPr sz="1500" b="0" i="0">
                <a:solidFill>
                  <a:schemeClr val="bg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760157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Drie">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0AE6D28A-754F-31DC-5BD8-CDB19B95262B}"/>
              </a:ext>
              <a:ext uri="{C183D7F6-B498-43B3-948B-1728B52AA6E4}">
                <adec:decorative xmlns:adec="http://schemas.microsoft.com/office/drawing/2017/decorative" val="1"/>
              </a:ext>
            </a:extLst>
          </p:cNvPr>
          <p:cNvSpPr/>
          <p:nvPr userDrawn="1"/>
        </p:nvSpPr>
        <p:spPr>
          <a:xfrm>
            <a:off x="252000" y="3383999"/>
            <a:ext cx="8640000" cy="252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Vrije vorm 18">
            <a:extLst>
              <a:ext uri="{FF2B5EF4-FFF2-40B4-BE49-F238E27FC236}">
                <a16:creationId xmlns:a16="http://schemas.microsoft.com/office/drawing/2014/main" id="{5A201E9C-0C61-21B5-A4C3-09A15F721F9C}"/>
              </a:ext>
              <a:ext uri="{C183D7F6-B498-43B3-948B-1728B52AA6E4}">
                <adec:decorative xmlns:adec="http://schemas.microsoft.com/office/drawing/2017/decorative" val="1"/>
              </a:ext>
            </a:extLst>
          </p:cNvPr>
          <p:cNvSpPr>
            <a:spLocks/>
          </p:cNvSpPr>
          <p:nvPr userDrawn="1"/>
        </p:nvSpPr>
        <p:spPr>
          <a:xfrm>
            <a:off x="252000" y="3636000"/>
            <a:ext cx="8640000" cy="989999"/>
          </a:xfrm>
          <a:custGeom>
            <a:avLst/>
            <a:gdLst>
              <a:gd name="connsiteX0" fmla="*/ 0 w 8640000"/>
              <a:gd name="connsiteY0" fmla="*/ 0 h 989999"/>
              <a:gd name="connsiteX1" fmla="*/ 8640000 w 8640000"/>
              <a:gd name="connsiteY1" fmla="*/ 0 h 989999"/>
              <a:gd name="connsiteX2" fmla="*/ 8640000 w 8640000"/>
              <a:gd name="connsiteY2" fmla="*/ 861476 h 989999"/>
              <a:gd name="connsiteX3" fmla="*/ 8511224 w 8640000"/>
              <a:gd name="connsiteY3" fmla="*/ 989999 h 989999"/>
              <a:gd name="connsiteX4" fmla="*/ 0 w 8640000"/>
              <a:gd name="connsiteY4" fmla="*/ 989999 h 989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989999">
                <a:moveTo>
                  <a:pt x="0" y="0"/>
                </a:moveTo>
                <a:lnTo>
                  <a:pt x="8640000" y="0"/>
                </a:lnTo>
                <a:lnTo>
                  <a:pt x="8640000" y="861476"/>
                </a:lnTo>
                <a:cubicBezTo>
                  <a:pt x="8640000" y="932468"/>
                  <a:pt x="8582343" y="989999"/>
                  <a:pt x="8511224" y="989999"/>
                </a:cubicBezTo>
                <a:lnTo>
                  <a:pt x="0" y="989999"/>
                </a:lnTo>
                <a:close/>
              </a:path>
            </a:pathLst>
          </a:custGeom>
          <a:solidFill>
            <a:schemeClr val="accent2"/>
          </a:solidFill>
          <a:ln w="9525" cap="flat">
            <a:noFill/>
            <a:prstDash val="solid"/>
            <a:miter/>
          </a:ln>
        </p:spPr>
        <p:txBody>
          <a:bodyPr rtlCol="0" anchor="ctr"/>
          <a:lstStyle/>
          <a:p>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afbeelding 9">
            <a:extLst>
              <a:ext uri="{FF2B5EF4-FFF2-40B4-BE49-F238E27FC236}">
                <a16:creationId xmlns:a16="http://schemas.microsoft.com/office/drawing/2014/main" id="{9BBC89A6-1F61-15AB-4A89-745BBEAFEEA2}"/>
              </a:ext>
            </a:extLst>
          </p:cNvPr>
          <p:cNvSpPr>
            <a:spLocks noGrp="1"/>
          </p:cNvSpPr>
          <p:nvPr>
            <p:ph type="pic" idx="13"/>
          </p:nvPr>
        </p:nvSpPr>
        <p:spPr>
          <a:xfrm>
            <a:off x="4644000" y="126000"/>
            <a:ext cx="4248000" cy="4499999"/>
          </a:xfrm>
          <a:custGeom>
            <a:avLst/>
            <a:gdLst>
              <a:gd name="connsiteX0" fmla="*/ 0 w 4248000"/>
              <a:gd name="connsiteY0" fmla="*/ 0 h 4499999"/>
              <a:gd name="connsiteX1" fmla="*/ 4248000 w 4248000"/>
              <a:gd name="connsiteY1" fmla="*/ 0 h 4499999"/>
              <a:gd name="connsiteX2" fmla="*/ 4248000 w 4248000"/>
              <a:gd name="connsiteY2" fmla="*/ 3510000 h 4499999"/>
              <a:gd name="connsiteX3" fmla="*/ 4248000 w 4248000"/>
              <a:gd name="connsiteY3" fmla="*/ 3997401 h 4499999"/>
              <a:gd name="connsiteX4" fmla="*/ 4248000 w 4248000"/>
              <a:gd name="connsiteY4" fmla="*/ 4371476 h 4499999"/>
              <a:gd name="connsiteX5" fmla="*/ 4119224 w 4248000"/>
              <a:gd name="connsiteY5" fmla="*/ 4499999 h 4499999"/>
              <a:gd name="connsiteX6" fmla="*/ 0 w 4248000"/>
              <a:gd name="connsiteY6" fmla="*/ 4499999 h 4499999"/>
              <a:gd name="connsiteX7" fmla="*/ 0 w 4248000"/>
              <a:gd name="connsiteY7" fmla="*/ 3997401 h 4499999"/>
              <a:gd name="connsiteX8" fmla="*/ 0 w 4248000"/>
              <a:gd name="connsiteY8" fmla="*/ 3510000 h 44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8000" h="4499999">
                <a:moveTo>
                  <a:pt x="0" y="0"/>
                </a:moveTo>
                <a:lnTo>
                  <a:pt x="4248000" y="0"/>
                </a:lnTo>
                <a:lnTo>
                  <a:pt x="4248000" y="3510000"/>
                </a:lnTo>
                <a:lnTo>
                  <a:pt x="4248000" y="3997401"/>
                </a:lnTo>
                <a:lnTo>
                  <a:pt x="4248000" y="4371476"/>
                </a:lnTo>
                <a:cubicBezTo>
                  <a:pt x="4248000" y="4442468"/>
                  <a:pt x="4190343" y="4499999"/>
                  <a:pt x="4119224" y="4499999"/>
                </a:cubicBezTo>
                <a:lnTo>
                  <a:pt x="0" y="4499999"/>
                </a:lnTo>
                <a:lnTo>
                  <a:pt x="0" y="3997401"/>
                </a:lnTo>
                <a:lnTo>
                  <a:pt x="0" y="3510000"/>
                </a:ln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26" name="Date Placeholder 3">
            <a:extLst>
              <a:ext uri="{FF2B5EF4-FFF2-40B4-BE49-F238E27FC236}">
                <a16:creationId xmlns:a16="http://schemas.microsoft.com/office/drawing/2014/main" id="{50FC2D9C-4EC5-7993-8ABB-57966E0C230F}"/>
              </a:ext>
            </a:extLst>
          </p:cNvPr>
          <p:cNvSpPr>
            <a:spLocks noGrp="1"/>
          </p:cNvSpPr>
          <p:nvPr>
            <p:ph type="dt" sz="half" idx="10"/>
          </p:nvPr>
        </p:nvSpPr>
        <p:spPr>
          <a:xfrm>
            <a:off x="396000" y="3816000"/>
            <a:ext cx="1440000" cy="180000"/>
          </a:xfrm>
        </p:spPr>
        <p:txBody>
          <a:bodyPr/>
          <a:lstStyle>
            <a:lvl1pPr>
              <a:defRPr sz="900">
                <a:solidFill>
                  <a:schemeClr val="tx2"/>
                </a:solidFill>
                <a:latin typeface="+mn-lt"/>
              </a:defRPr>
            </a:lvl1pPr>
          </a:lstStyle>
          <a:p>
            <a:fld id="{FE23C0D6-7714-4EF8-964F-1B24891E4303}" type="datetime4">
              <a:rPr lang="nl-NL" smtClean="0"/>
              <a:t>16 juni 2026</a:t>
            </a:fld>
            <a:endParaRPr lang="nl-NL"/>
          </a:p>
        </p:txBody>
      </p:sp>
      <p:sp>
        <p:nvSpPr>
          <p:cNvPr id="28" name="Text Placeholder 3">
            <a:extLst>
              <a:ext uri="{FF2B5EF4-FFF2-40B4-BE49-F238E27FC236}">
                <a16:creationId xmlns:a16="http://schemas.microsoft.com/office/drawing/2014/main" id="{96B5AB61-62F0-2BAC-257D-C48E8B88A867}"/>
              </a:ext>
            </a:extLst>
          </p:cNvPr>
          <p:cNvSpPr>
            <a:spLocks noGrp="1"/>
          </p:cNvSpPr>
          <p:nvPr>
            <p:ph type="body" sz="half" idx="2" hasCustomPrompt="1"/>
          </p:nvPr>
        </p:nvSpPr>
        <p:spPr>
          <a:xfrm>
            <a:off x="396000" y="4211998"/>
            <a:ext cx="4068000" cy="252000"/>
          </a:xfrm>
        </p:spPr>
        <p:txBody>
          <a:bodyPr/>
          <a:lstStyle>
            <a:lvl1pPr marL="0" indent="0">
              <a:buNone/>
              <a:defRPr sz="12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naam te bewerken</a:t>
            </a:r>
          </a:p>
        </p:txBody>
      </p:sp>
      <p:pic>
        <p:nvPicPr>
          <p:cNvPr id="2" name="Afbeelding 1" descr="Altijd in de buurt">
            <a:extLst>
              <a:ext uri="{FF2B5EF4-FFF2-40B4-BE49-F238E27FC236}">
                <a16:creationId xmlns:a16="http://schemas.microsoft.com/office/drawing/2014/main" id="{792205A4-9B6B-2CCA-4E7E-58D11D46B07A}"/>
              </a:ext>
            </a:extLst>
          </p:cNvPr>
          <p:cNvPicPr>
            <a:picLocks noChangeAspect="1"/>
          </p:cNvPicPr>
          <p:nvPr userDrawn="1"/>
        </p:nvPicPr>
        <p:blipFill>
          <a:blip r:embed="rId2"/>
          <a:stretch>
            <a:fillRect/>
          </a:stretch>
        </p:blipFill>
        <p:spPr>
          <a:xfrm>
            <a:off x="180000" y="4752000"/>
            <a:ext cx="1511300" cy="292100"/>
          </a:xfrm>
          <a:prstGeom prst="rect">
            <a:avLst/>
          </a:prstGeom>
        </p:spPr>
      </p:pic>
      <p:sp>
        <p:nvSpPr>
          <p:cNvPr id="9" name="Tijdelijke aanduiding voor tekst 8">
            <a:extLst>
              <a:ext uri="{FF2B5EF4-FFF2-40B4-BE49-F238E27FC236}">
                <a16:creationId xmlns:a16="http://schemas.microsoft.com/office/drawing/2014/main" id="{6DBF25B6-E34F-B655-FAA0-2D63BCF6F413}"/>
              </a:ext>
              <a:ext uri="{C183D7F6-B498-43B3-948B-1728B52AA6E4}">
                <adec:decorative xmlns:adec="http://schemas.microsoft.com/office/drawing/2017/decorative" val="1"/>
              </a:ext>
            </a:extLst>
          </p:cNvPr>
          <p:cNvSpPr>
            <a:spLocks noGrp="1"/>
          </p:cNvSpPr>
          <p:nvPr>
            <p:ph type="body" sz="half" idx="14" hasCustomPrompt="1"/>
          </p:nvPr>
        </p:nvSpPr>
        <p:spPr>
          <a:xfrm>
            <a:off x="3508145" y="125999"/>
            <a:ext cx="2081949" cy="1222712"/>
          </a:xfrm>
          <a:custGeom>
            <a:avLst/>
            <a:gdLst>
              <a:gd name="connsiteX0" fmla="*/ 581106 w 2081949"/>
              <a:gd name="connsiteY0" fmla="*/ 0 h 1222712"/>
              <a:gd name="connsiteX1" fmla="*/ 1956507 w 2081949"/>
              <a:gd name="connsiteY1" fmla="*/ 0 h 1222712"/>
              <a:gd name="connsiteX2" fmla="*/ 1975169 w 2081949"/>
              <a:gd name="connsiteY2" fmla="*/ 22411 h 1222712"/>
              <a:gd name="connsiteX3" fmla="*/ 2081949 w 2081949"/>
              <a:gd name="connsiteY3" fmla="*/ 417202 h 1222712"/>
              <a:gd name="connsiteX4" fmla="*/ 1963510 w 2081949"/>
              <a:gd name="connsiteY4" fmla="*/ 827416 h 1222712"/>
              <a:gd name="connsiteX5" fmla="*/ 1615927 w 2081949"/>
              <a:gd name="connsiteY5" fmla="*/ 1115892 h 1222712"/>
              <a:gd name="connsiteX6" fmla="*/ 1071029 w 2081949"/>
              <a:gd name="connsiteY6" fmla="*/ 1222712 h 1222712"/>
              <a:gd name="connsiteX7" fmla="*/ 482889 w 2081949"/>
              <a:gd name="connsiteY7" fmla="*/ 1108434 h 1222712"/>
              <a:gd name="connsiteX8" fmla="*/ 129600 w 2081949"/>
              <a:gd name="connsiteY8" fmla="*/ 788100 h 1222712"/>
              <a:gd name="connsiteX9" fmla="*/ 0 w 2081949"/>
              <a:gd name="connsiteY9" fmla="*/ 304820 h 1222712"/>
              <a:gd name="connsiteX10" fmla="*/ 507363 w 2081949"/>
              <a:gd name="connsiteY10" fmla="*/ 304820 h 1222712"/>
              <a:gd name="connsiteX11" fmla="*/ 507490 w 2081949"/>
              <a:gd name="connsiteY11" fmla="*/ 304820 h 1222712"/>
              <a:gd name="connsiteX12" fmla="*/ 674751 w 2081949"/>
              <a:gd name="connsiteY12" fmla="*/ 643862 h 1222712"/>
              <a:gd name="connsiteX13" fmla="*/ 1108818 w 2081949"/>
              <a:gd name="connsiteY13" fmla="*/ 773184 h 1222712"/>
              <a:gd name="connsiteX14" fmla="*/ 1146353 w 2081949"/>
              <a:gd name="connsiteY14" fmla="*/ 773184 h 1222712"/>
              <a:gd name="connsiteX15" fmla="*/ 1461980 w 2081949"/>
              <a:gd name="connsiteY15" fmla="*/ 681408 h 1222712"/>
              <a:gd name="connsiteX16" fmla="*/ 1574715 w 2081949"/>
              <a:gd name="connsiteY16" fmla="*/ 454746 h 1222712"/>
              <a:gd name="connsiteX17" fmla="*/ 1510803 w 2081949"/>
              <a:gd name="connsiteY17" fmla="*/ 267402 h 1222712"/>
              <a:gd name="connsiteX18" fmla="*/ 1277854 w 2081949"/>
              <a:gd name="connsiteY18" fmla="*/ 166270 h 1222712"/>
              <a:gd name="connsiteX19" fmla="*/ 808027 w 2081949"/>
              <a:gd name="connsiteY19" fmla="*/ 68805 h 1222712"/>
              <a:gd name="connsiteX20" fmla="*/ 675537 w 2081949"/>
              <a:gd name="connsiteY20" fmla="*/ 35078 h 122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1949" h="1222712">
                <a:moveTo>
                  <a:pt x="581106" y="0"/>
                </a:moveTo>
                <a:lnTo>
                  <a:pt x="1956507" y="0"/>
                </a:lnTo>
                <a:lnTo>
                  <a:pt x="1975169" y="22411"/>
                </a:lnTo>
                <a:cubicBezTo>
                  <a:pt x="2046356" y="130116"/>
                  <a:pt x="2081949" y="261713"/>
                  <a:pt x="2081949" y="417202"/>
                </a:cubicBezTo>
                <a:cubicBezTo>
                  <a:pt x="2081949" y="569531"/>
                  <a:pt x="2042386" y="706310"/>
                  <a:pt x="1963510" y="827416"/>
                </a:cubicBezTo>
                <a:cubicBezTo>
                  <a:pt x="1884636" y="948647"/>
                  <a:pt x="1768732" y="1044720"/>
                  <a:pt x="1615927" y="1115892"/>
                </a:cubicBezTo>
                <a:cubicBezTo>
                  <a:pt x="1463123" y="1187063"/>
                  <a:pt x="1281532" y="1222712"/>
                  <a:pt x="1071029" y="1222712"/>
                </a:cubicBezTo>
                <a:cubicBezTo>
                  <a:pt x="835544" y="1222712"/>
                  <a:pt x="639370" y="1184662"/>
                  <a:pt x="482889" y="1108434"/>
                </a:cubicBezTo>
                <a:cubicBezTo>
                  <a:pt x="326280" y="1032206"/>
                  <a:pt x="208474" y="925512"/>
                  <a:pt x="129600" y="788100"/>
                </a:cubicBezTo>
                <a:cubicBezTo>
                  <a:pt x="50724" y="650815"/>
                  <a:pt x="7482" y="489636"/>
                  <a:pt x="0" y="304820"/>
                </a:cubicBezTo>
                <a:lnTo>
                  <a:pt x="507363" y="304820"/>
                </a:lnTo>
                <a:lnTo>
                  <a:pt x="507490" y="304820"/>
                </a:lnTo>
                <a:cubicBezTo>
                  <a:pt x="517507" y="444760"/>
                  <a:pt x="573303" y="557647"/>
                  <a:pt x="674751" y="643862"/>
                </a:cubicBezTo>
                <a:cubicBezTo>
                  <a:pt x="776198" y="730077"/>
                  <a:pt x="920888" y="773184"/>
                  <a:pt x="1108818" y="773184"/>
                </a:cubicBezTo>
                <a:lnTo>
                  <a:pt x="1146353" y="773184"/>
                </a:lnTo>
                <a:cubicBezTo>
                  <a:pt x="1281659" y="773184"/>
                  <a:pt x="1386783" y="742591"/>
                  <a:pt x="1461980" y="681408"/>
                </a:cubicBezTo>
                <a:cubicBezTo>
                  <a:pt x="1537179" y="620222"/>
                  <a:pt x="1574715" y="544627"/>
                  <a:pt x="1574715" y="454746"/>
                </a:cubicBezTo>
                <a:cubicBezTo>
                  <a:pt x="1574715" y="374853"/>
                  <a:pt x="1553411" y="312405"/>
                  <a:pt x="1510803" y="267402"/>
                </a:cubicBezTo>
                <a:cubicBezTo>
                  <a:pt x="1468195" y="222524"/>
                  <a:pt x="1390588" y="188772"/>
                  <a:pt x="1277854" y="166270"/>
                </a:cubicBezTo>
                <a:lnTo>
                  <a:pt x="808027" y="68805"/>
                </a:lnTo>
                <a:cubicBezTo>
                  <a:pt x="761393" y="59229"/>
                  <a:pt x="717232" y="47986"/>
                  <a:pt x="675537" y="35078"/>
                </a:cubicBezTo>
                <a:close/>
              </a:path>
            </a:pathLst>
          </a:custGeom>
          <a:solidFill>
            <a:schemeClr val="accent2">
              <a:alpha val="25419"/>
            </a:schemeClr>
          </a:solidFill>
        </p:spPr>
        <p:txBody>
          <a:bodyPr wrap="square">
            <a:noAutofit/>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548000"/>
            <a:ext cx="4068000" cy="1512000"/>
          </a:xfrm>
        </p:spPr>
        <p:txBody>
          <a:bodyPr anchor="t" anchorCtr="0"/>
          <a:lstStyle>
            <a:lvl1pPr algn="l">
              <a:defRPr sz="3400"/>
            </a:lvl1pPr>
          </a:lstStyle>
          <a:p>
            <a:r>
              <a:rPr lang="nl-NL"/>
              <a:t>Klik om stijl te bewerken</a:t>
            </a:r>
            <a:endParaRPr lang="en-US"/>
          </a:p>
        </p:txBody>
      </p:sp>
      <p:sp>
        <p:nvSpPr>
          <p:cNvPr id="12" name="Subtitle 2">
            <a:extLst>
              <a:ext uri="{FF2B5EF4-FFF2-40B4-BE49-F238E27FC236}">
                <a16:creationId xmlns:a16="http://schemas.microsoft.com/office/drawing/2014/main" id="{0C331C39-D0FD-CD55-24F9-0523F7D2A391}"/>
              </a:ext>
            </a:extLst>
          </p:cNvPr>
          <p:cNvSpPr>
            <a:spLocks noGrp="1"/>
          </p:cNvSpPr>
          <p:nvPr>
            <p:ph type="subTitle" idx="1" hasCustomPrompt="1"/>
          </p:nvPr>
        </p:nvSpPr>
        <p:spPr>
          <a:xfrm>
            <a:off x="396000" y="684000"/>
            <a:ext cx="4068000" cy="792000"/>
          </a:xfrm>
        </p:spPr>
        <p:txBody>
          <a:bodyPr anchor="b" anchorCtr="0"/>
          <a:lstStyle>
            <a:lvl1pPr marL="0" indent="0" algn="l">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de subtitel te bewerken</a:t>
            </a:r>
            <a:endParaRPr lang="en-US"/>
          </a:p>
        </p:txBody>
      </p:sp>
      <p:sp>
        <p:nvSpPr>
          <p:cNvPr id="15" name="Tijdelijke aanduiding voor tekst 14">
            <a:extLst>
              <a:ext uri="{FF2B5EF4-FFF2-40B4-BE49-F238E27FC236}">
                <a16:creationId xmlns:a16="http://schemas.microsoft.com/office/drawing/2014/main" id="{CE206D7A-0750-6222-38CC-4C9CD1530A90}"/>
              </a:ext>
            </a:extLst>
          </p:cNvPr>
          <p:cNvSpPr>
            <a:spLocks noGrp="1"/>
          </p:cNvSpPr>
          <p:nvPr>
            <p:ph type="body" sz="half" idx="15" hasCustomPrompt="1"/>
          </p:nvPr>
        </p:nvSpPr>
        <p:spPr>
          <a:xfrm>
            <a:off x="3616935" y="3739500"/>
            <a:ext cx="2035067" cy="1404002"/>
          </a:xfrm>
          <a:custGeom>
            <a:avLst/>
            <a:gdLst>
              <a:gd name="connsiteX0" fmla="*/ 1017598 w 2035067"/>
              <a:gd name="connsiteY0" fmla="*/ 0 h 1404002"/>
              <a:gd name="connsiteX1" fmla="*/ 1566561 w 2035067"/>
              <a:gd name="connsiteY1" fmla="*/ 112920 h 1404002"/>
              <a:gd name="connsiteX2" fmla="*/ 1915996 w 2035067"/>
              <a:gd name="connsiteY2" fmla="*/ 424934 h 1404002"/>
              <a:gd name="connsiteX3" fmla="*/ 2035067 w 2035067"/>
              <a:gd name="connsiteY3" fmla="*/ 880618 h 1404002"/>
              <a:gd name="connsiteX4" fmla="*/ 1516679 w 2035067"/>
              <a:gd name="connsiteY4" fmla="*/ 880618 h 1404002"/>
              <a:gd name="connsiteX5" fmla="*/ 1366903 w 2035067"/>
              <a:gd name="connsiteY5" fmla="*/ 568603 h 1404002"/>
              <a:gd name="connsiteX6" fmla="*/ 1017468 w 2035067"/>
              <a:gd name="connsiteY6" fmla="*/ 459430 h 1404002"/>
              <a:gd name="connsiteX7" fmla="*/ 979117 w 2035067"/>
              <a:gd name="connsiteY7" fmla="*/ 459430 h 1404002"/>
              <a:gd name="connsiteX8" fmla="*/ 735277 w 2035067"/>
              <a:gd name="connsiteY8" fmla="*/ 503487 h 1404002"/>
              <a:gd name="connsiteX9" fmla="*/ 573970 w 2035067"/>
              <a:gd name="connsiteY9" fmla="*/ 622221 h 1404002"/>
              <a:gd name="connsiteX10" fmla="*/ 518257 w 2035067"/>
              <a:gd name="connsiteY10" fmla="*/ 785010 h 1404002"/>
              <a:gd name="connsiteX11" fmla="*/ 593145 w 2035067"/>
              <a:gd name="connsiteY11" fmla="*/ 984106 h 1404002"/>
              <a:gd name="connsiteX12" fmla="*/ 844629 w 2035067"/>
              <a:gd name="connsiteY12" fmla="*/ 1087464 h 1404002"/>
              <a:gd name="connsiteX13" fmla="*/ 1247833 w 2035067"/>
              <a:gd name="connsiteY13" fmla="*/ 1167826 h 1404002"/>
              <a:gd name="connsiteX14" fmla="*/ 1772568 w 2035067"/>
              <a:gd name="connsiteY14" fmla="*/ 1404002 h 1404002"/>
              <a:gd name="connsiteX15" fmla="*/ 272474 w 2035067"/>
              <a:gd name="connsiteY15" fmla="*/ 1404002 h 1404002"/>
              <a:gd name="connsiteX16" fmla="*/ 168952 w 2035067"/>
              <a:gd name="connsiteY16" fmla="*/ 1307619 h 1404002"/>
              <a:gd name="connsiteX17" fmla="*/ 0 w 2035067"/>
              <a:gd name="connsiteY17" fmla="*/ 804132 h 1404002"/>
              <a:gd name="connsiteX18" fmla="*/ 119069 w 2035067"/>
              <a:gd name="connsiteY18" fmla="*/ 413564 h 1404002"/>
              <a:gd name="connsiteX19" fmla="*/ 470448 w 2035067"/>
              <a:gd name="connsiteY19" fmla="*/ 114857 h 1404002"/>
              <a:gd name="connsiteX20" fmla="*/ 1017598 w 2035067"/>
              <a:gd name="connsiteY20" fmla="*/ 0 h 140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35067" h="1404002">
                <a:moveTo>
                  <a:pt x="1017598" y="0"/>
                </a:moveTo>
                <a:cubicBezTo>
                  <a:pt x="1229953" y="0"/>
                  <a:pt x="1413028" y="37726"/>
                  <a:pt x="1566561" y="112920"/>
                </a:cubicBezTo>
                <a:cubicBezTo>
                  <a:pt x="1720224" y="188242"/>
                  <a:pt x="1836574" y="292247"/>
                  <a:pt x="1915996" y="424934"/>
                </a:cubicBezTo>
                <a:cubicBezTo>
                  <a:pt x="1995290" y="557751"/>
                  <a:pt x="2035067" y="709688"/>
                  <a:pt x="2035067" y="880618"/>
                </a:cubicBezTo>
                <a:lnTo>
                  <a:pt x="1516679" y="880618"/>
                </a:lnTo>
                <a:cubicBezTo>
                  <a:pt x="1506444" y="745347"/>
                  <a:pt x="1456432" y="641342"/>
                  <a:pt x="1366903" y="568603"/>
                </a:cubicBezTo>
                <a:cubicBezTo>
                  <a:pt x="1277245" y="495865"/>
                  <a:pt x="1160765" y="459430"/>
                  <a:pt x="1017468" y="459430"/>
                </a:cubicBezTo>
                <a:lnTo>
                  <a:pt x="979117" y="459430"/>
                </a:lnTo>
                <a:cubicBezTo>
                  <a:pt x="886996" y="459430"/>
                  <a:pt x="805630" y="474158"/>
                  <a:pt x="735277" y="503487"/>
                </a:cubicBezTo>
                <a:cubicBezTo>
                  <a:pt x="664794" y="532945"/>
                  <a:pt x="611025" y="572479"/>
                  <a:pt x="573970" y="622221"/>
                </a:cubicBezTo>
                <a:cubicBezTo>
                  <a:pt x="536784" y="672092"/>
                  <a:pt x="518257" y="726355"/>
                  <a:pt x="518257" y="785010"/>
                </a:cubicBezTo>
                <a:cubicBezTo>
                  <a:pt x="518257" y="871832"/>
                  <a:pt x="543262" y="938111"/>
                  <a:pt x="593145" y="984106"/>
                </a:cubicBezTo>
                <a:cubicBezTo>
                  <a:pt x="643027" y="1029972"/>
                  <a:pt x="726855" y="1064467"/>
                  <a:pt x="844629" y="1087464"/>
                </a:cubicBezTo>
                <a:lnTo>
                  <a:pt x="1247833" y="1167826"/>
                </a:lnTo>
                <a:cubicBezTo>
                  <a:pt x="1470295" y="1213175"/>
                  <a:pt x="1645077" y="1291857"/>
                  <a:pt x="1772568" y="1404002"/>
                </a:cubicBezTo>
                <a:lnTo>
                  <a:pt x="272474" y="1404002"/>
                </a:lnTo>
                <a:cubicBezTo>
                  <a:pt x="233604" y="1374803"/>
                  <a:pt x="199010" y="1342760"/>
                  <a:pt x="168952" y="1307619"/>
                </a:cubicBezTo>
                <a:cubicBezTo>
                  <a:pt x="56230" y="1176223"/>
                  <a:pt x="0" y="1008395"/>
                  <a:pt x="0" y="804132"/>
                </a:cubicBezTo>
                <a:cubicBezTo>
                  <a:pt x="0" y="666278"/>
                  <a:pt x="39647" y="536046"/>
                  <a:pt x="119069" y="413564"/>
                </a:cubicBezTo>
                <a:cubicBezTo>
                  <a:pt x="198363" y="290955"/>
                  <a:pt x="315488" y="191472"/>
                  <a:pt x="470448" y="114857"/>
                </a:cubicBezTo>
                <a:cubicBezTo>
                  <a:pt x="625277" y="38242"/>
                  <a:pt x="805241" y="0"/>
                  <a:pt x="1017598" y="0"/>
                </a:cubicBezTo>
                <a:close/>
              </a:path>
            </a:pathLst>
          </a:custGeom>
          <a:solidFill>
            <a:schemeClr val="accent5">
              <a:alpha val="10000"/>
            </a:schemeClr>
          </a:solidFill>
        </p:spPr>
        <p:txBody>
          <a:bodyPr wrap="square">
            <a:noAutofit/>
          </a:bodyPr>
          <a:lstStyle>
            <a:lvl1pPr marL="0" indent="0">
              <a:buNone/>
              <a:defRPr sz="1200">
                <a:solidFill>
                  <a:srgbClr val="ECECEC"/>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2885715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met k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Date Placeholder 4"/>
          <p:cNvSpPr>
            <a:spLocks noGrp="1"/>
          </p:cNvSpPr>
          <p:nvPr>
            <p:ph type="dt" sz="half" idx="10"/>
          </p:nvPr>
        </p:nvSpPr>
        <p:spPr/>
        <p:txBody>
          <a:bodyPr/>
          <a:lstStyle/>
          <a:p>
            <a:fld id="{87452A23-FA13-46D5-892B-B96F9AE0F9D2}"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88B7AB-CE4B-E0C5-4064-3CFDE2C13069}"/>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3" name="Text Placeholder 3">
            <a:extLst>
              <a:ext uri="{FF2B5EF4-FFF2-40B4-BE49-F238E27FC236}">
                <a16:creationId xmlns:a16="http://schemas.microsoft.com/office/drawing/2014/main" id="{AB17C952-DB2B-AD01-97FA-8B720403F331}"/>
              </a:ext>
            </a:extLst>
          </p:cNvPr>
          <p:cNvSpPr>
            <a:spLocks noGrp="1"/>
          </p:cNvSpPr>
          <p:nvPr>
            <p:ph type="body" sz="half" idx="2"/>
          </p:nvPr>
        </p:nvSpPr>
        <p:spPr>
          <a:xfrm>
            <a:off x="4644001" y="1116000"/>
            <a:ext cx="4024138" cy="2224359"/>
          </a:xfrm>
          <a:solidFill>
            <a:schemeClr val="tx2"/>
          </a:solidFill>
        </p:spPr>
        <p:txBody>
          <a:bodyPr lIns="251999" tIns="180000" rIns="180000" bIns="180000"/>
          <a:lstStyle>
            <a:lvl1pPr marL="0" indent="0">
              <a:buNone/>
              <a:defRPr sz="1500" b="0" i="0">
                <a:solidFill>
                  <a:schemeClr val="bg1"/>
                </a:solidFill>
                <a:latin typeface="Favorit" panose="02000006030000020004" pitchFamily="2" charset="0"/>
                <a:ea typeface="Favorit" panose="02000006030000020004" pitchFamily="2" charset="0"/>
              </a:defRPr>
            </a:lvl1pPr>
            <a:lvl2pPr marL="0" indent="0">
              <a:buNone/>
              <a:defRPr sz="1700" b="0" i="0">
                <a:solidFill>
                  <a:schemeClr val="bg1"/>
                </a:solidFill>
                <a:latin typeface="Favorit Bold" panose="02000006030000020004" pitchFamily="2" charset="0"/>
                <a:ea typeface="Favorit Bold" panose="02000006030000020004" pitchFamily="2" charset="0"/>
              </a:defRPr>
            </a:lvl2pPr>
            <a:lvl3pPr marL="216000" indent="-216000">
              <a:buFont typeface="Arial" panose="020B0604020202020204" pitchFamily="34" charset="0"/>
              <a:buChar char="•"/>
              <a:defRPr sz="1500" b="0" i="0">
                <a:solidFill>
                  <a:schemeClr val="bg1"/>
                </a:solidFill>
                <a:latin typeface="Favorit" panose="02000006030000020004" pitchFamily="2" charset="0"/>
                <a:ea typeface="Favorit" panose="02000006030000020004" pitchFamily="2" charset="0"/>
              </a:defRPr>
            </a:lvl3pPr>
            <a:lvl4pPr marL="0" indent="0">
              <a:buNone/>
              <a:defRPr sz="1500" b="0" i="0">
                <a:solidFill>
                  <a:schemeClr val="bg1"/>
                </a:solidFill>
                <a:latin typeface="Favorit" panose="02000006030000020004" pitchFamily="2" charset="0"/>
                <a:ea typeface="Favorit" panose="02000006030000020004" pitchFamily="2" charset="0"/>
              </a:defRPr>
            </a:lvl4pPr>
            <a:lvl5pPr marL="0" indent="0">
              <a:buNone/>
              <a:defRPr sz="1500" b="0" i="0">
                <a:solidFill>
                  <a:schemeClr val="bg1"/>
                </a:solidFill>
                <a:latin typeface="Favorit" panose="02000006030000020004" pitchFamily="2" charset="0"/>
                <a:ea typeface="Favorit" panose="02000006030000020004" pitchFamily="2" charset="0"/>
              </a:defRPr>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36321425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56EB2AAF-3310-4F48-90CE-785790B190EA}" type="datetime4">
              <a:rPr lang="nl-NL" smtClean="0"/>
              <a:t>16 juni 2026</a:t>
            </a:fld>
            <a:endParaRPr lang="nl-NL"/>
          </a:p>
        </p:txBody>
      </p:sp>
      <p:sp>
        <p:nvSpPr>
          <p:cNvPr id="4" name="Footer Placeholder 3"/>
          <p:cNvSpPr>
            <a:spLocks noGrp="1"/>
          </p:cNvSpPr>
          <p:nvPr>
            <p:ph type="ftr" sz="quarter" idx="11"/>
          </p:nvPr>
        </p:nvSpPr>
        <p:spPr/>
        <p:txBody>
          <a:bodyPr/>
          <a:lstStyle/>
          <a:p>
            <a:r>
              <a:rPr lang="nl-NL"/>
              <a:t>Wildemanbuurt SvZ 16 juni 2026</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9" name="Tijdelijke aanduiding voor tabel 8">
            <a:extLst>
              <a:ext uri="{FF2B5EF4-FFF2-40B4-BE49-F238E27FC236}">
                <a16:creationId xmlns:a16="http://schemas.microsoft.com/office/drawing/2014/main" id="{34824C55-BD58-082A-E1EA-E4391A2BE5E6}"/>
              </a:ext>
            </a:extLst>
          </p:cNvPr>
          <p:cNvSpPr>
            <a:spLocks noGrp="1"/>
          </p:cNvSpPr>
          <p:nvPr>
            <p:ph type="tbl" sz="quarter" idx="13" hasCustomPrompt="1"/>
          </p:nvPr>
        </p:nvSpPr>
        <p:spPr>
          <a:xfrm>
            <a:off x="396000" y="1115997"/>
            <a:ext cx="7560000" cy="3492000"/>
          </a:xfrm>
        </p:spPr>
        <p:txBody>
          <a:bodyPr lIns="360000" tIns="360000" rIns="360000"/>
          <a:lstStyle>
            <a:lvl1pPr marL="0" indent="0" algn="ctr">
              <a:buFontTx/>
              <a:buNone/>
              <a:defRPr sz="1600">
                <a:solidFill>
                  <a:schemeClr val="tx1">
                    <a:lumMod val="50000"/>
                    <a:lumOff val="50000"/>
                  </a:schemeClr>
                </a:solidFill>
              </a:defRPr>
            </a:lvl1pPr>
          </a:lstStyle>
          <a:p>
            <a:r>
              <a:rPr lang="nl-NL"/>
              <a:t>Klik op het icoon om een tabel toe te voegen</a:t>
            </a:r>
          </a:p>
        </p:txBody>
      </p:sp>
    </p:spTree>
    <p:extLst>
      <p:ext uri="{BB962C8B-B14F-4D97-AF65-F5344CB8AC3E}">
        <p14:creationId xmlns:p14="http://schemas.microsoft.com/office/powerpoint/2010/main" val="23843573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1E34D7DE-16FC-484F-9FA7-7E29EDDA4975}" type="datetime4">
              <a:rPr lang="nl-NL" smtClean="0"/>
              <a:t>16 juni 2026</a:t>
            </a:fld>
            <a:endParaRPr lang="nl-NL"/>
          </a:p>
        </p:txBody>
      </p:sp>
      <p:sp>
        <p:nvSpPr>
          <p:cNvPr id="4" name="Footer Placeholder 3"/>
          <p:cNvSpPr>
            <a:spLocks noGrp="1"/>
          </p:cNvSpPr>
          <p:nvPr>
            <p:ph type="ftr" sz="quarter" idx="11"/>
          </p:nvPr>
        </p:nvSpPr>
        <p:spPr/>
        <p:txBody>
          <a:bodyPr/>
          <a:lstStyle/>
          <a:p>
            <a:r>
              <a:rPr lang="nl-NL"/>
              <a:t>Wildemanbuurt SvZ 16 juni 2026</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9" name="Tijdelijke aanduiding voor grafiek 8">
            <a:extLst>
              <a:ext uri="{FF2B5EF4-FFF2-40B4-BE49-F238E27FC236}">
                <a16:creationId xmlns:a16="http://schemas.microsoft.com/office/drawing/2014/main" id="{C9F38EAE-A93A-116D-B1A6-9361804068DC}"/>
              </a:ext>
            </a:extLst>
          </p:cNvPr>
          <p:cNvSpPr>
            <a:spLocks noGrp="1"/>
          </p:cNvSpPr>
          <p:nvPr>
            <p:ph type="chart" sz="quarter" idx="13" hasCustomPrompt="1"/>
          </p:nvPr>
        </p:nvSpPr>
        <p:spPr>
          <a:xfrm>
            <a:off x="396000" y="1115999"/>
            <a:ext cx="7560000" cy="3492000"/>
          </a:xfrm>
        </p:spPr>
        <p:txBody>
          <a:bodyPr lIns="360000" tIns="360000" rIns="360000"/>
          <a:lstStyle>
            <a:lvl1pPr marL="0" indent="0" algn="ctr">
              <a:buFontTx/>
              <a:buNone/>
              <a:defRPr sz="1600">
                <a:solidFill>
                  <a:schemeClr val="tx1">
                    <a:lumMod val="50000"/>
                    <a:lumOff val="50000"/>
                  </a:schemeClr>
                </a:solidFill>
              </a:defRPr>
            </a:lvl1pPr>
          </a:lstStyle>
          <a:p>
            <a:r>
              <a:rPr lang="nl-NL"/>
              <a:t>Klik op het icoon om een grafiek toe te voegen</a:t>
            </a:r>
          </a:p>
        </p:txBody>
      </p:sp>
    </p:spTree>
    <p:extLst>
      <p:ext uri="{BB962C8B-B14F-4D97-AF65-F5344CB8AC3E}">
        <p14:creationId xmlns:p14="http://schemas.microsoft.com/office/powerpoint/2010/main" val="21981284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F675CBC6-2130-440E-865B-021CA0F95089}" type="datetime4">
              <a:rPr lang="nl-NL" smtClean="0"/>
              <a:t>16 juni 2026</a:t>
            </a:fld>
            <a:endParaRPr lang="nl-NL"/>
          </a:p>
        </p:txBody>
      </p:sp>
      <p:sp>
        <p:nvSpPr>
          <p:cNvPr id="4" name="Footer Placeholder 3"/>
          <p:cNvSpPr>
            <a:spLocks noGrp="1"/>
          </p:cNvSpPr>
          <p:nvPr>
            <p:ph type="ftr" sz="quarter" idx="11"/>
          </p:nvPr>
        </p:nvSpPr>
        <p:spPr/>
        <p:txBody>
          <a:bodyPr/>
          <a:lstStyle/>
          <a:p>
            <a:r>
              <a:rPr lang="nl-NL"/>
              <a:t>Wildemanbuurt SvZ 16 juni 2026</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6852672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5BE137-FA07-443F-B56D-80B06FB01025}"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41268038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lleen afbeelding">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EBAD4D1B-CDB7-E950-531A-F44B7AD927CA}"/>
              </a:ext>
            </a:extLst>
          </p:cNvPr>
          <p:cNvSpPr>
            <a:spLocks noGrp="1"/>
          </p:cNvSpPr>
          <p:nvPr>
            <p:ph type="pic" idx="1" hasCustomPrompt="1"/>
          </p:nvPr>
        </p:nvSpPr>
        <p:spPr>
          <a:xfrm>
            <a:off x="252000" y="126000"/>
            <a:ext cx="8640000" cy="4500000"/>
          </a:xfrm>
          <a:custGeom>
            <a:avLst/>
            <a:gdLst>
              <a:gd name="connsiteX0" fmla="*/ 0 w 8640000"/>
              <a:gd name="connsiteY0" fmla="*/ 0 h 4229998"/>
              <a:gd name="connsiteX1" fmla="*/ 8640000 w 8640000"/>
              <a:gd name="connsiteY1" fmla="*/ 0 h 4229998"/>
              <a:gd name="connsiteX2" fmla="*/ 8640000 w 8640000"/>
              <a:gd name="connsiteY2" fmla="*/ 4101475 h 4229998"/>
              <a:gd name="connsiteX3" fmla="*/ 8511224 w 8640000"/>
              <a:gd name="connsiteY3" fmla="*/ 4229998 h 4229998"/>
              <a:gd name="connsiteX4" fmla="*/ 0 w 8640000"/>
              <a:gd name="connsiteY4" fmla="*/ 4229998 h 4229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4229998">
                <a:moveTo>
                  <a:pt x="0" y="0"/>
                </a:moveTo>
                <a:lnTo>
                  <a:pt x="8640000" y="0"/>
                </a:lnTo>
                <a:lnTo>
                  <a:pt x="8640000" y="4101475"/>
                </a:lnTo>
                <a:cubicBezTo>
                  <a:pt x="8640000" y="4172467"/>
                  <a:pt x="8582343" y="4229998"/>
                  <a:pt x="8511224" y="4229998"/>
                </a:cubicBezTo>
                <a:lnTo>
                  <a:pt x="0" y="4229998"/>
                </a:lnTo>
                <a:close/>
              </a:path>
            </a:pathLst>
          </a:custGeom>
          <a:solidFill>
            <a:schemeClr val="bg1">
              <a:lumMod val="85000"/>
            </a:schemeClr>
          </a:solidFill>
        </p:spPr>
        <p:txBody>
          <a:bodyPr wrap="square" lIns="1800000" tIns="360000" rIns="180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2" name="Date Placeholder 1"/>
          <p:cNvSpPr>
            <a:spLocks noGrp="1"/>
          </p:cNvSpPr>
          <p:nvPr>
            <p:ph type="dt" sz="half" idx="10"/>
          </p:nvPr>
        </p:nvSpPr>
        <p:spPr/>
        <p:txBody>
          <a:bodyPr/>
          <a:lstStyle/>
          <a:p>
            <a:fld id="{3A384DD5-9797-421D-A610-107EB18CA402}"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41724956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fstuitin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769D82D-1026-2C9D-F730-D92539424BDC}"/>
              </a:ext>
              <a:ext uri="{C183D7F6-B498-43B3-948B-1728B52AA6E4}">
                <adec:decorative xmlns:adec="http://schemas.microsoft.com/office/drawing/2017/decorative" val="1"/>
              </a:ext>
            </a:extLst>
          </p:cNvPr>
          <p:cNvSpPr/>
          <p:nvPr userDrawn="1"/>
        </p:nvSpPr>
        <p:spPr>
          <a:xfrm>
            <a:off x="252000" y="0"/>
            <a:ext cx="8640000" cy="3835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Vrije vorm 9">
            <a:extLst>
              <a:ext uri="{FF2B5EF4-FFF2-40B4-BE49-F238E27FC236}">
                <a16:creationId xmlns:a16="http://schemas.microsoft.com/office/drawing/2014/main" id="{64E6C719-3C63-D779-DEFC-2C424EAF2684}"/>
              </a:ext>
              <a:ext uri="{C183D7F6-B498-43B3-948B-1728B52AA6E4}">
                <adec:decorative xmlns:adec="http://schemas.microsoft.com/office/drawing/2017/decorative" val="1"/>
              </a:ext>
            </a:extLst>
          </p:cNvPr>
          <p:cNvSpPr>
            <a:spLocks/>
          </p:cNvSpPr>
          <p:nvPr userDrawn="1"/>
        </p:nvSpPr>
        <p:spPr>
          <a:xfrm>
            <a:off x="252000" y="2592000"/>
            <a:ext cx="8640000" cy="2303101"/>
          </a:xfrm>
          <a:custGeom>
            <a:avLst/>
            <a:gdLst>
              <a:gd name="connsiteX0" fmla="*/ 0 w 8640000"/>
              <a:gd name="connsiteY0" fmla="*/ 0 h 2303101"/>
              <a:gd name="connsiteX1" fmla="*/ 8640000 w 8640000"/>
              <a:gd name="connsiteY1" fmla="*/ 0 h 2303101"/>
              <a:gd name="connsiteX2" fmla="*/ 8640000 w 8640000"/>
              <a:gd name="connsiteY2" fmla="*/ 517501 h 2303101"/>
              <a:gd name="connsiteX3" fmla="*/ 8640000 w 8640000"/>
              <a:gd name="connsiteY3" fmla="*/ 1044000 h 2303101"/>
              <a:gd name="connsiteX4" fmla="*/ 8640000 w 8640000"/>
              <a:gd name="connsiteY4" fmla="*/ 1331996 h 2303101"/>
              <a:gd name="connsiteX5" fmla="*/ 8640000 w 8640000"/>
              <a:gd name="connsiteY5" fmla="*/ 1434004 h 2303101"/>
              <a:gd name="connsiteX6" fmla="*/ 8640000 w 8640000"/>
              <a:gd name="connsiteY6" fmla="*/ 1686829 h 2303101"/>
              <a:gd name="connsiteX7" fmla="*/ 8640000 w 8640000"/>
              <a:gd name="connsiteY7" fmla="*/ 1905476 h 2303101"/>
              <a:gd name="connsiteX8" fmla="*/ 8640000 w 8640000"/>
              <a:gd name="connsiteY8" fmla="*/ 2190274 h 2303101"/>
              <a:gd name="connsiteX9" fmla="*/ 8511224 w 8640000"/>
              <a:gd name="connsiteY9" fmla="*/ 2303101 h 2303101"/>
              <a:gd name="connsiteX10" fmla="*/ 0 w 8640000"/>
              <a:gd name="connsiteY10" fmla="*/ 2303101 h 2303101"/>
              <a:gd name="connsiteX11" fmla="*/ 0 w 8640000"/>
              <a:gd name="connsiteY11" fmla="*/ 2033999 h 2303101"/>
              <a:gd name="connsiteX12" fmla="*/ 0 w 8640000"/>
              <a:gd name="connsiteY12" fmla="*/ 1686829 h 2303101"/>
              <a:gd name="connsiteX13" fmla="*/ 0 w 8640000"/>
              <a:gd name="connsiteY13" fmla="*/ 1434004 h 2303101"/>
              <a:gd name="connsiteX14" fmla="*/ 0 w 8640000"/>
              <a:gd name="connsiteY14" fmla="*/ 1331996 h 2303101"/>
              <a:gd name="connsiteX15" fmla="*/ 0 w 8640000"/>
              <a:gd name="connsiteY15" fmla="*/ 1044000 h 2303101"/>
              <a:gd name="connsiteX16" fmla="*/ 0 w 8640000"/>
              <a:gd name="connsiteY16" fmla="*/ 517501 h 230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40000" h="2303101">
                <a:moveTo>
                  <a:pt x="0" y="0"/>
                </a:moveTo>
                <a:lnTo>
                  <a:pt x="8640000" y="0"/>
                </a:lnTo>
                <a:lnTo>
                  <a:pt x="8640000" y="517501"/>
                </a:lnTo>
                <a:lnTo>
                  <a:pt x="8640000" y="1044000"/>
                </a:lnTo>
                <a:lnTo>
                  <a:pt x="8640000" y="1331996"/>
                </a:lnTo>
                <a:lnTo>
                  <a:pt x="8640000" y="1434004"/>
                </a:lnTo>
                <a:lnTo>
                  <a:pt x="8640000" y="1686829"/>
                </a:lnTo>
                <a:lnTo>
                  <a:pt x="8640000" y="1905476"/>
                </a:lnTo>
                <a:lnTo>
                  <a:pt x="8640000" y="2190274"/>
                </a:lnTo>
                <a:cubicBezTo>
                  <a:pt x="8640000" y="2252596"/>
                  <a:pt x="8582343" y="2303101"/>
                  <a:pt x="8511224" y="2303101"/>
                </a:cubicBezTo>
                <a:lnTo>
                  <a:pt x="0" y="2303101"/>
                </a:lnTo>
                <a:lnTo>
                  <a:pt x="0" y="2033999"/>
                </a:lnTo>
                <a:lnTo>
                  <a:pt x="0" y="1686829"/>
                </a:lnTo>
                <a:lnTo>
                  <a:pt x="0" y="1434004"/>
                </a:lnTo>
                <a:lnTo>
                  <a:pt x="0" y="1331996"/>
                </a:lnTo>
                <a:lnTo>
                  <a:pt x="0" y="1044000"/>
                </a:lnTo>
                <a:lnTo>
                  <a:pt x="0" y="517501"/>
                </a:lnTo>
                <a:close/>
              </a:path>
            </a:pathLst>
          </a:custGeom>
          <a:solidFill>
            <a:schemeClr val="accent5"/>
          </a:solidFill>
          <a:ln w="9525" cap="flat">
            <a:noFill/>
            <a:prstDash val="solid"/>
            <a:miter/>
          </a:ln>
        </p:spPr>
        <p:txBody>
          <a:bodyPr wrap="square" rtlCol="0" anchor="ctr">
            <a:noAutofit/>
          </a:bodyPr>
          <a:lstStyle/>
          <a:p>
            <a:endParaRPr lang="nl-NL"/>
          </a:p>
        </p:txBody>
      </p:sp>
      <p:sp>
        <p:nvSpPr>
          <p:cNvPr id="4" name="Date Placeholder 3"/>
          <p:cNvSpPr>
            <a:spLocks noGrp="1"/>
          </p:cNvSpPr>
          <p:nvPr>
            <p:ph type="dt" sz="half" idx="10"/>
          </p:nvPr>
        </p:nvSpPr>
        <p:spPr>
          <a:xfrm>
            <a:off x="5976000" y="5400000"/>
            <a:ext cx="1440000" cy="180000"/>
          </a:xfrm>
        </p:spPr>
        <p:txBody>
          <a:bodyPr/>
          <a:lstStyle>
            <a:lvl1pPr>
              <a:defRPr>
                <a:solidFill>
                  <a:srgbClr val="ECECEC"/>
                </a:solidFill>
              </a:defRPr>
            </a:lvl1pPr>
          </a:lstStyle>
          <a:p>
            <a:fld id="{226E3808-67FE-4B06-8BD1-77E6D17905AB}" type="datetime4">
              <a:rPr lang="nl-NL" smtClean="0"/>
              <a:t>16 juni 2026</a:t>
            </a:fld>
            <a:endParaRPr lang="nl-NL"/>
          </a:p>
        </p:txBody>
      </p:sp>
      <p:sp>
        <p:nvSpPr>
          <p:cNvPr id="5" name="Footer Placeholder 4"/>
          <p:cNvSpPr>
            <a:spLocks noGrp="1"/>
          </p:cNvSpPr>
          <p:nvPr>
            <p:ph type="ftr" sz="quarter" idx="11"/>
          </p:nvPr>
        </p:nvSpPr>
        <p:spPr>
          <a:xfrm>
            <a:off x="504000" y="5400000"/>
            <a:ext cx="5472000" cy="180000"/>
          </a:xfrm>
        </p:spPr>
        <p:txBody>
          <a:bodyPr/>
          <a:lstStyle>
            <a:lvl1pPr>
              <a:defRPr>
                <a:solidFill>
                  <a:srgbClr val="ECECEC"/>
                </a:solidFill>
              </a:defRPr>
            </a:lvl1pPr>
          </a:lstStyle>
          <a:p>
            <a:r>
              <a:rPr lang="nl-NL"/>
              <a:t>Wildemanbuurt SvZ 16 juni 2026</a:t>
            </a:r>
          </a:p>
        </p:txBody>
      </p:sp>
      <p:sp>
        <p:nvSpPr>
          <p:cNvPr id="6" name="Slide Number Placeholder 5"/>
          <p:cNvSpPr>
            <a:spLocks noGrp="1"/>
          </p:cNvSpPr>
          <p:nvPr>
            <p:ph type="sldNum" sz="quarter" idx="12"/>
          </p:nvPr>
        </p:nvSpPr>
        <p:spPr>
          <a:xfrm>
            <a:off x="252000" y="5400000"/>
            <a:ext cx="252000" cy="180000"/>
          </a:xfrm>
        </p:spPr>
        <p:txBody>
          <a:bodyPr/>
          <a:lstStyle>
            <a:lvl1pPr>
              <a:defRPr>
                <a:solidFill>
                  <a:srgbClr val="ECECEC"/>
                </a:solidFill>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9C650540-CB93-893F-0D27-AC1A64F59F4E}"/>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le 1">
            <a:extLst>
              <a:ext uri="{FF2B5EF4-FFF2-40B4-BE49-F238E27FC236}">
                <a16:creationId xmlns:a16="http://schemas.microsoft.com/office/drawing/2014/main" id="{8E11ED51-F3B3-5584-70C0-95500E0BB053}"/>
              </a:ext>
            </a:extLst>
          </p:cNvPr>
          <p:cNvSpPr>
            <a:spLocks noGrp="1"/>
          </p:cNvSpPr>
          <p:nvPr>
            <p:ph type="ctrTitle"/>
          </p:nvPr>
        </p:nvSpPr>
        <p:spPr>
          <a:xfrm>
            <a:off x="396000" y="1039500"/>
            <a:ext cx="5256000" cy="630680"/>
          </a:xfrm>
        </p:spPr>
        <p:txBody>
          <a:bodyPr anchor="t" anchorCtr="0"/>
          <a:lstStyle>
            <a:lvl1pPr algn="l">
              <a:defRPr sz="3400"/>
            </a:lvl1pPr>
          </a:lstStyle>
          <a:p>
            <a:r>
              <a:rPr lang="nl-NL"/>
              <a:t>Klik om stijl te bewerken</a:t>
            </a:r>
            <a:endParaRPr lang="en-US"/>
          </a:p>
        </p:txBody>
      </p:sp>
      <p:sp>
        <p:nvSpPr>
          <p:cNvPr id="2" name="Tekstvak 1">
            <a:extLst>
              <a:ext uri="{FF2B5EF4-FFF2-40B4-BE49-F238E27FC236}">
                <a16:creationId xmlns:a16="http://schemas.microsoft.com/office/drawing/2014/main" id="{A801FEF4-0B63-FD85-6C3A-F2FF9BCF24C1}"/>
              </a:ext>
            </a:extLst>
          </p:cNvPr>
          <p:cNvSpPr txBox="1"/>
          <p:nvPr userDrawn="1"/>
        </p:nvSpPr>
        <p:spPr>
          <a:xfrm>
            <a:off x="396000" y="3455101"/>
            <a:ext cx="1440000" cy="1440000"/>
          </a:xfrm>
          <a:prstGeom prst="rect">
            <a:avLst/>
          </a:prstGeom>
          <a:noFill/>
        </p:spPr>
        <p:txBody>
          <a:bodyPr wrap="square" lIns="0" tIns="0" rIns="0" bIns="0" rtlCol="0">
            <a:noAutofit/>
          </a:bodyPr>
          <a:lstStyle/>
          <a:p>
            <a:pPr algn="l">
              <a:lnSpc>
                <a:spcPct val="120000"/>
              </a:lnSpc>
            </a:pPr>
            <a:r>
              <a:rPr lang="nl-NL" sz="900" b="0" i="0" noProof="1">
                <a:solidFill>
                  <a:schemeClr val="bg1"/>
                </a:solidFill>
                <a:latin typeface="Favorit" panose="02000006030000020004" pitchFamily="2" charset="0"/>
                <a:ea typeface="Favorit" panose="02000006030000020004" pitchFamily="2" charset="0"/>
              </a:rPr>
              <a:t>Sarphatistraat 410</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1018 GW Amsterdam</a:t>
            </a:r>
          </a:p>
          <a:p>
            <a:pPr algn="l">
              <a:lnSpc>
                <a:spcPts val="700"/>
              </a:lnSpc>
            </a:pPr>
            <a:endParaRPr lang="nl-NL" sz="900" b="0" i="0" noProof="1">
              <a:solidFill>
                <a:schemeClr val="bg1"/>
              </a:solidFill>
              <a:latin typeface="Favorit" panose="02000006030000020004" pitchFamily="2" charset="0"/>
              <a:ea typeface="Favorit" panose="02000006030000020004" pitchFamily="2" charset="0"/>
            </a:endParaRP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Postbus 700</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1000 AS  Amsterdam</a:t>
            </a:r>
          </a:p>
          <a:p>
            <a:pPr algn="l">
              <a:lnSpc>
                <a:spcPts val="700"/>
              </a:lnSpc>
            </a:pPr>
            <a:endParaRPr lang="nl-NL" sz="900" b="0" i="0" noProof="1">
              <a:solidFill>
                <a:schemeClr val="bg1"/>
              </a:solidFill>
              <a:latin typeface="Favorit" panose="02000006030000020004" pitchFamily="2" charset="0"/>
              <a:ea typeface="Favorit" panose="02000006030000020004" pitchFamily="2" charset="0"/>
            </a:endParaRP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020 511 8000 </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info@stadgenoot.nl</a:t>
            </a:r>
          </a:p>
          <a:p>
            <a:pPr algn="l">
              <a:lnSpc>
                <a:spcPct val="120000"/>
              </a:lnSpc>
            </a:pPr>
            <a:r>
              <a:rPr lang="nl-NL" sz="900" b="0" i="0" noProof="1">
                <a:solidFill>
                  <a:schemeClr val="bg1"/>
                </a:solidFill>
                <a:latin typeface="Favorit" panose="02000006030000020004" pitchFamily="2" charset="0"/>
                <a:ea typeface="Favorit" panose="02000006030000020004" pitchFamily="2" charset="0"/>
              </a:rPr>
              <a:t>www.stadgenoot.nl</a:t>
            </a:r>
          </a:p>
        </p:txBody>
      </p:sp>
      <p:pic>
        <p:nvPicPr>
          <p:cNvPr id="12" name="Afbeelding 11" descr="Stadgenoot">
            <a:extLst>
              <a:ext uri="{FF2B5EF4-FFF2-40B4-BE49-F238E27FC236}">
                <a16:creationId xmlns:a16="http://schemas.microsoft.com/office/drawing/2014/main" id="{0709241C-BC37-DE8A-B71C-7297611B1182}"/>
              </a:ext>
            </a:extLst>
          </p:cNvPr>
          <p:cNvPicPr>
            <a:picLocks noChangeAspect="1"/>
          </p:cNvPicPr>
          <p:nvPr userDrawn="1"/>
        </p:nvPicPr>
        <p:blipFill>
          <a:blip r:embed="rId2"/>
          <a:stretch>
            <a:fillRect/>
          </a:stretch>
        </p:blipFill>
        <p:spPr>
          <a:xfrm>
            <a:off x="324000" y="2951101"/>
            <a:ext cx="1371600" cy="355600"/>
          </a:xfrm>
          <a:prstGeom prst="rect">
            <a:avLst/>
          </a:prstGeom>
        </p:spPr>
      </p:pic>
    </p:spTree>
    <p:extLst>
      <p:ext uri="{BB962C8B-B14F-4D97-AF65-F5344CB8AC3E}">
        <p14:creationId xmlns:p14="http://schemas.microsoft.com/office/powerpoint/2010/main" val="2036521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Hoofdstuk Wit">
    <p:spTree>
      <p:nvGrpSpPr>
        <p:cNvPr id="1" name=""/>
        <p:cNvGrpSpPr/>
        <p:nvPr/>
      </p:nvGrpSpPr>
      <p:grpSpPr>
        <a:xfrm>
          <a:off x="0" y="0"/>
          <a:ext cx="0" cy="0"/>
          <a:chOff x="0" y="0"/>
          <a:chExt cx="0" cy="0"/>
        </a:xfrm>
      </p:grpSpPr>
      <p:sp>
        <p:nvSpPr>
          <p:cNvPr id="16" name="Rechthoek 15">
            <a:extLst>
              <a:ext uri="{FF2B5EF4-FFF2-40B4-BE49-F238E27FC236}">
                <a16:creationId xmlns:a16="http://schemas.microsoft.com/office/drawing/2014/main" id="{16E7AA17-E3BF-959E-3F72-783628119413}"/>
              </a:ext>
              <a:ext uri="{C183D7F6-B498-43B3-948B-1728B52AA6E4}">
                <adec:decorative xmlns:adec="http://schemas.microsoft.com/office/drawing/2017/decorative" val="1"/>
              </a:ext>
            </a:extLst>
          </p:cNvPr>
          <p:cNvSpPr/>
          <p:nvPr userDrawn="1"/>
        </p:nvSpPr>
        <p:spPr>
          <a:xfrm flipV="1">
            <a:off x="252000" y="2645998"/>
            <a:ext cx="8640000" cy="16593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Vrije vorm 13">
            <a:extLst>
              <a:ext uri="{FF2B5EF4-FFF2-40B4-BE49-F238E27FC236}">
                <a16:creationId xmlns:a16="http://schemas.microsoft.com/office/drawing/2014/main" id="{C8006B04-5919-1525-1418-4C4AE1E0F964}"/>
              </a:ext>
              <a:ext uri="{C183D7F6-B498-43B3-948B-1728B52AA6E4}">
                <adec:decorative xmlns:adec="http://schemas.microsoft.com/office/drawing/2017/decorative" val="1"/>
              </a:ext>
            </a:extLst>
          </p:cNvPr>
          <p:cNvSpPr>
            <a:spLocks/>
          </p:cNvSpPr>
          <p:nvPr userDrawn="1"/>
        </p:nvSpPr>
        <p:spPr>
          <a:xfrm>
            <a:off x="252000" y="4103998"/>
            <a:ext cx="8640000" cy="522001"/>
          </a:xfrm>
          <a:custGeom>
            <a:avLst/>
            <a:gdLst>
              <a:gd name="connsiteX0" fmla="*/ 0 w 8640000"/>
              <a:gd name="connsiteY0" fmla="*/ 0 h 522001"/>
              <a:gd name="connsiteX1" fmla="*/ 8640000 w 8640000"/>
              <a:gd name="connsiteY1" fmla="*/ 0 h 522001"/>
              <a:gd name="connsiteX2" fmla="*/ 8640000 w 8640000"/>
              <a:gd name="connsiteY2" fmla="*/ 393478 h 522001"/>
              <a:gd name="connsiteX3" fmla="*/ 8511224 w 8640000"/>
              <a:gd name="connsiteY3" fmla="*/ 522001 h 522001"/>
              <a:gd name="connsiteX4" fmla="*/ 0 w 8640000"/>
              <a:gd name="connsiteY4" fmla="*/ 522001 h 522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0000" h="522001">
                <a:moveTo>
                  <a:pt x="0" y="0"/>
                </a:moveTo>
                <a:lnTo>
                  <a:pt x="8640000" y="0"/>
                </a:lnTo>
                <a:lnTo>
                  <a:pt x="8640000" y="393478"/>
                </a:lnTo>
                <a:cubicBezTo>
                  <a:pt x="8640000" y="464470"/>
                  <a:pt x="8582343" y="522001"/>
                  <a:pt x="8511224" y="522001"/>
                </a:cubicBezTo>
                <a:lnTo>
                  <a:pt x="0" y="522001"/>
                </a:lnTo>
                <a:close/>
              </a:path>
            </a:pathLst>
          </a:custGeom>
          <a:solidFill>
            <a:schemeClr val="tx2"/>
          </a:solidFill>
          <a:ln w="9525" cap="flat">
            <a:noFill/>
            <a:prstDash val="solid"/>
            <a:miter/>
          </a:ln>
        </p:spPr>
        <p:txBody>
          <a:bodyPr rtlCol="0" anchor="ctr"/>
          <a:lstStyle/>
          <a:p>
            <a:endParaRPr lang="nl-NL"/>
          </a:p>
        </p:txBody>
      </p:sp>
      <p:sp>
        <p:nvSpPr>
          <p:cNvPr id="2" name="Title 1"/>
          <p:cNvSpPr>
            <a:spLocks noGrp="1"/>
          </p:cNvSpPr>
          <p:nvPr>
            <p:ph type="title"/>
          </p:nvPr>
        </p:nvSpPr>
        <p:spPr>
          <a:xfrm>
            <a:off x="396000" y="720000"/>
            <a:ext cx="5256000" cy="1512000"/>
          </a:xfrm>
        </p:spPr>
        <p:txBody>
          <a:bodyPr anchor="t" anchorCtr="0"/>
          <a:lstStyle>
            <a:lvl1pPr>
              <a:defRPr sz="3400"/>
            </a:lvl1pPr>
          </a:lstStyle>
          <a:p>
            <a:r>
              <a:rPr lang="nl-NL"/>
              <a:t>Klik om stijl te bewerken</a:t>
            </a:r>
            <a:endParaRPr lang="en-US"/>
          </a:p>
        </p:txBody>
      </p:sp>
      <p:sp>
        <p:nvSpPr>
          <p:cNvPr id="3" name="Text Placeholder 2"/>
          <p:cNvSpPr>
            <a:spLocks noGrp="1"/>
          </p:cNvSpPr>
          <p:nvPr>
            <p:ph type="body" idx="1" hasCustomPrompt="1"/>
          </p:nvPr>
        </p:nvSpPr>
        <p:spPr>
          <a:xfrm>
            <a:off x="396000" y="324000"/>
            <a:ext cx="5256000" cy="396000"/>
          </a:xfrm>
        </p:spPr>
        <p:txBody>
          <a:bodyPr/>
          <a:lstStyle>
            <a:lvl1pPr marL="0" indent="0">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het hoofdstuk te bewerken</a:t>
            </a:r>
          </a:p>
        </p:txBody>
      </p:sp>
      <p:sp>
        <p:nvSpPr>
          <p:cNvPr id="4" name="Date Placeholder 3"/>
          <p:cNvSpPr>
            <a:spLocks noGrp="1"/>
          </p:cNvSpPr>
          <p:nvPr>
            <p:ph type="dt" sz="half" idx="10"/>
          </p:nvPr>
        </p:nvSpPr>
        <p:spPr/>
        <p:txBody>
          <a:bodyPr/>
          <a:lstStyle/>
          <a:p>
            <a:fld id="{47C2AE28-E4C9-4D90-8A3C-D1D8D2935B13}" type="datetime4">
              <a:rPr lang="nl-NL" smtClean="0"/>
              <a:t>16 juni 2026</a:t>
            </a:fld>
            <a:endParaRPr lang="nl-NL"/>
          </a:p>
        </p:txBody>
      </p:sp>
      <p:sp>
        <p:nvSpPr>
          <p:cNvPr id="5" name="Footer Placeholder 4"/>
          <p:cNvSpPr>
            <a:spLocks noGrp="1"/>
          </p:cNvSpPr>
          <p:nvPr>
            <p:ph type="ftr" sz="quarter" idx="11"/>
          </p:nvPr>
        </p:nvSpPr>
        <p:spPr/>
        <p:txBody>
          <a:bodyPr/>
          <a:lstStyle/>
          <a:p>
            <a:r>
              <a:rPr lang="nl-NL"/>
              <a:t>Wildemanbuurt SvZ 16 juni 2026</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Rechthoek 6">
            <a:extLst>
              <a:ext uri="{FF2B5EF4-FFF2-40B4-BE49-F238E27FC236}">
                <a16:creationId xmlns:a16="http://schemas.microsoft.com/office/drawing/2014/main" id="{2938C03B-D44F-86F9-8DA0-206FDCE3F472}"/>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7640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Hoofdstuk Kleur">
    <p:spTree>
      <p:nvGrpSpPr>
        <p:cNvPr id="1" name=""/>
        <p:cNvGrpSpPr/>
        <p:nvPr/>
      </p:nvGrpSpPr>
      <p:grpSpPr>
        <a:xfrm>
          <a:off x="0" y="0"/>
          <a:ext cx="0" cy="0"/>
          <a:chOff x="0" y="0"/>
          <a:chExt cx="0" cy="0"/>
        </a:xfrm>
      </p:grpSpPr>
      <p:sp>
        <p:nvSpPr>
          <p:cNvPr id="10" name="Graphic 8">
            <a:extLst>
              <a:ext uri="{FF2B5EF4-FFF2-40B4-BE49-F238E27FC236}">
                <a16:creationId xmlns:a16="http://schemas.microsoft.com/office/drawing/2014/main" id="{DB02393C-4A65-4AEC-3AC4-ADF8E76E5ED6}"/>
              </a:ext>
              <a:ext uri="{C183D7F6-B498-43B3-948B-1728B52AA6E4}">
                <adec:decorative xmlns:adec="http://schemas.microsoft.com/office/drawing/2017/decorative" val="1"/>
              </a:ext>
            </a:extLst>
          </p:cNvPr>
          <p:cNvSpPr>
            <a:spLocks/>
          </p:cNvSpPr>
          <p:nvPr/>
        </p:nvSpPr>
        <p:spPr>
          <a:xfrm>
            <a:off x="252000" y="125998"/>
            <a:ext cx="8640000" cy="4500000"/>
          </a:xfrm>
          <a:custGeom>
            <a:avLst/>
            <a:gdLst>
              <a:gd name="connsiteX0" fmla="*/ 0 w 6480048"/>
              <a:gd name="connsiteY0" fmla="*/ 0 h 3368637"/>
              <a:gd name="connsiteX1" fmla="*/ 0 w 6480048"/>
              <a:gd name="connsiteY1" fmla="*/ 3368637 h 3368637"/>
              <a:gd name="connsiteX2" fmla="*/ 6383465 w 6480048"/>
              <a:gd name="connsiteY2" fmla="*/ 3368637 h 3368637"/>
              <a:gd name="connsiteX3" fmla="*/ 6480048 w 6480048"/>
              <a:gd name="connsiteY3" fmla="*/ 3272426 h 3368637"/>
              <a:gd name="connsiteX4" fmla="*/ 6480048 w 6480048"/>
              <a:gd name="connsiteY4" fmla="*/ 0 h 3368637"/>
              <a:gd name="connsiteX5" fmla="*/ 0 w 6480048"/>
              <a:gd name="connsiteY5" fmla="*/ 0 h 336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48" h="3368637">
                <a:moveTo>
                  <a:pt x="0" y="0"/>
                </a:moveTo>
                <a:lnTo>
                  <a:pt x="0" y="3368637"/>
                </a:lnTo>
                <a:lnTo>
                  <a:pt x="6383465" y="3368637"/>
                </a:lnTo>
                <a:cubicBezTo>
                  <a:pt x="6436805" y="3368637"/>
                  <a:pt x="6480048" y="3325570"/>
                  <a:pt x="6480048" y="3272426"/>
                </a:cubicBezTo>
                <a:lnTo>
                  <a:pt x="6480048" y="0"/>
                </a:lnTo>
                <a:lnTo>
                  <a:pt x="0" y="0"/>
                </a:lnTo>
                <a:close/>
              </a:path>
            </a:pathLst>
          </a:custGeom>
          <a:solidFill>
            <a:schemeClr val="accent1"/>
          </a:solidFill>
          <a:ln w="9525" cap="flat">
            <a:noFill/>
            <a:prstDash val="solid"/>
            <a:miter/>
          </a:ln>
        </p:spPr>
        <p:txBody>
          <a:bodyPr rtlCol="0" anchor="ctr"/>
          <a:lstStyle/>
          <a:p>
            <a:endParaRPr lang="nl-NL"/>
          </a:p>
        </p:txBody>
      </p:sp>
      <p:sp>
        <p:nvSpPr>
          <p:cNvPr id="2" name="Title 1"/>
          <p:cNvSpPr>
            <a:spLocks noGrp="1"/>
          </p:cNvSpPr>
          <p:nvPr>
            <p:ph type="title"/>
          </p:nvPr>
        </p:nvSpPr>
        <p:spPr>
          <a:xfrm>
            <a:off x="396000" y="720000"/>
            <a:ext cx="5256000" cy="1512000"/>
          </a:xfrm>
        </p:spPr>
        <p:txBody>
          <a:bodyPr anchor="t" anchorCtr="0"/>
          <a:lstStyle>
            <a:lvl1pPr>
              <a:defRPr sz="3400"/>
            </a:lvl1pPr>
          </a:lstStyle>
          <a:p>
            <a:r>
              <a:rPr lang="nl-NL"/>
              <a:t>Klik om stijl te bewerken</a:t>
            </a:r>
            <a:endParaRPr lang="en-US"/>
          </a:p>
        </p:txBody>
      </p:sp>
      <p:sp>
        <p:nvSpPr>
          <p:cNvPr id="3" name="Text Placeholder 2"/>
          <p:cNvSpPr>
            <a:spLocks noGrp="1"/>
          </p:cNvSpPr>
          <p:nvPr>
            <p:ph type="body" idx="1" hasCustomPrompt="1"/>
          </p:nvPr>
        </p:nvSpPr>
        <p:spPr>
          <a:xfrm>
            <a:off x="396000" y="324000"/>
            <a:ext cx="5256000" cy="396000"/>
          </a:xfrm>
        </p:spPr>
        <p:txBody>
          <a:bodyPr/>
          <a:lstStyle>
            <a:lvl1pPr marL="0" indent="0">
              <a:lnSpc>
                <a:spcPct val="100000"/>
              </a:lnSpc>
              <a:buNone/>
              <a:defRPr sz="2400" b="0" i="0">
                <a:solidFill>
                  <a:schemeClr val="tx2"/>
                </a:solidFill>
                <a:latin typeface="Favorit" panose="02000006030000020004" pitchFamily="2" charset="0"/>
                <a:ea typeface="Favorit" panose="02000006030000020004" pitchFamily="2"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het hoofdstuk te bewerken</a:t>
            </a:r>
          </a:p>
        </p:txBody>
      </p:sp>
      <p:sp>
        <p:nvSpPr>
          <p:cNvPr id="4" name="Date Placeholder 3"/>
          <p:cNvSpPr>
            <a:spLocks noGrp="1"/>
          </p:cNvSpPr>
          <p:nvPr>
            <p:ph type="dt" sz="half" idx="10"/>
          </p:nvPr>
        </p:nvSpPr>
        <p:spPr/>
        <p:txBody>
          <a:bodyPr/>
          <a:lstStyle/>
          <a:p>
            <a:fld id="{E8EA3CB9-0234-456A-90D5-B05548C42BE7}" type="datetime4">
              <a:rPr lang="nl-NL" smtClean="0"/>
              <a:t>16 juni 2026</a:t>
            </a:fld>
            <a:endParaRPr lang="nl-NL"/>
          </a:p>
        </p:txBody>
      </p:sp>
      <p:sp>
        <p:nvSpPr>
          <p:cNvPr id="5" name="Footer Placeholder 4"/>
          <p:cNvSpPr>
            <a:spLocks noGrp="1"/>
          </p:cNvSpPr>
          <p:nvPr>
            <p:ph type="ftr" sz="quarter" idx="11"/>
          </p:nvPr>
        </p:nvSpPr>
        <p:spPr/>
        <p:txBody>
          <a:bodyPr/>
          <a:lstStyle/>
          <a:p>
            <a:r>
              <a:rPr lang="nl-NL"/>
              <a:t>Wildemanbuurt SvZ 16 juni 2026</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Rechthoek 6">
            <a:extLst>
              <a:ext uri="{FF2B5EF4-FFF2-40B4-BE49-F238E27FC236}">
                <a16:creationId xmlns:a16="http://schemas.microsoft.com/office/drawing/2014/main" id="{2938C03B-D44F-86F9-8DA0-206FDCE3F472}"/>
              </a:ext>
              <a:ext uri="{C183D7F6-B498-43B3-948B-1728B52AA6E4}">
                <adec:decorative xmlns:adec="http://schemas.microsoft.com/office/drawing/2017/decorative" val="1"/>
              </a:ext>
            </a:extLst>
          </p:cNvPr>
          <p:cNvSpPr/>
          <p:nvPr userDrawn="1"/>
        </p:nvSpPr>
        <p:spPr>
          <a:xfrm>
            <a:off x="252000" y="0"/>
            <a:ext cx="8640000" cy="125999"/>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6075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F3213E57-2FEF-4110-930C-DB9CFAD60541}" type="datetime4">
              <a:rPr lang="nl-NL" smtClean="0"/>
              <a:t>16 juni 2026</a:t>
            </a:fld>
            <a:endParaRPr lang="nl-NL"/>
          </a:p>
        </p:txBody>
      </p:sp>
      <p:sp>
        <p:nvSpPr>
          <p:cNvPr id="5" name="Footer Placeholder 4"/>
          <p:cNvSpPr>
            <a:spLocks noGrp="1"/>
          </p:cNvSpPr>
          <p:nvPr>
            <p:ph type="ftr" sz="quarter" idx="11"/>
          </p:nvPr>
        </p:nvSpPr>
        <p:spPr/>
        <p:txBody>
          <a:bodyPr/>
          <a:lstStyle/>
          <a:p>
            <a:r>
              <a:rPr lang="nl-NL"/>
              <a:t>Wildemanbuurt SvZ 16 juni 2026</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8" name="Tekstvak 7">
            <a:extLst>
              <a:ext uri="{FF2B5EF4-FFF2-40B4-BE49-F238E27FC236}">
                <a16:creationId xmlns:a16="http://schemas.microsoft.com/office/drawing/2014/main" id="{8AFF65CC-F473-FFD8-52F4-5C25A6C5B3F5}"/>
              </a:ext>
            </a:extLst>
          </p:cNvPr>
          <p:cNvSpPr txBox="1"/>
          <p:nvPr userDrawn="1"/>
        </p:nvSpPr>
        <p:spPr>
          <a:xfrm>
            <a:off x="7315200" y="50800"/>
            <a:ext cx="0" cy="0"/>
          </a:xfrm>
          <a:prstGeom prst="rect">
            <a:avLst/>
          </a:prstGeom>
          <a:noFill/>
        </p:spPr>
        <p:txBody>
          <a:bodyPr wrap="none" lIns="0" tIns="0" rIns="0" bIns="0" rtlCol="0">
            <a:noAutofit/>
          </a:bodyPr>
          <a:lstStyle/>
          <a:p>
            <a:pPr algn="l"/>
            <a:endParaRPr lang="nl-NL" err="1"/>
          </a:p>
        </p:txBody>
      </p:sp>
    </p:spTree>
    <p:extLst>
      <p:ext uri="{BB962C8B-B14F-4D97-AF65-F5344CB8AC3E}">
        <p14:creationId xmlns:p14="http://schemas.microsoft.com/office/powerpoint/2010/main" val="3171604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afbeeldi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628614-1295-4185-8653-8105C5213BF7}"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5" name="Tijdelijke aanduiding voor afbeelding 4">
            <a:extLst>
              <a:ext uri="{FF2B5EF4-FFF2-40B4-BE49-F238E27FC236}">
                <a16:creationId xmlns:a16="http://schemas.microsoft.com/office/drawing/2014/main" id="{A9758645-CDD6-8CE3-C9DE-856664D13709}"/>
              </a:ext>
            </a:extLst>
          </p:cNvPr>
          <p:cNvSpPr>
            <a:spLocks noGrp="1"/>
          </p:cNvSpPr>
          <p:nvPr>
            <p:ph type="pic" idx="13"/>
          </p:nvPr>
        </p:nvSpPr>
        <p:spPr>
          <a:xfrm>
            <a:off x="4644000" y="126000"/>
            <a:ext cx="4248000" cy="4499999"/>
          </a:xfrm>
          <a:custGeom>
            <a:avLst/>
            <a:gdLst>
              <a:gd name="connsiteX0" fmla="*/ 0 w 4248000"/>
              <a:gd name="connsiteY0" fmla="*/ 0 h 4499999"/>
              <a:gd name="connsiteX1" fmla="*/ 4248000 w 4248000"/>
              <a:gd name="connsiteY1" fmla="*/ 0 h 4499999"/>
              <a:gd name="connsiteX2" fmla="*/ 4248000 w 4248000"/>
              <a:gd name="connsiteY2" fmla="*/ 3510000 h 4499999"/>
              <a:gd name="connsiteX3" fmla="*/ 4248000 w 4248000"/>
              <a:gd name="connsiteY3" fmla="*/ 3997401 h 4499999"/>
              <a:gd name="connsiteX4" fmla="*/ 4248000 w 4248000"/>
              <a:gd name="connsiteY4" fmla="*/ 4371476 h 4499999"/>
              <a:gd name="connsiteX5" fmla="*/ 4119224 w 4248000"/>
              <a:gd name="connsiteY5" fmla="*/ 4499999 h 4499999"/>
              <a:gd name="connsiteX6" fmla="*/ 0 w 4248000"/>
              <a:gd name="connsiteY6" fmla="*/ 4499999 h 4499999"/>
              <a:gd name="connsiteX7" fmla="*/ 0 w 4248000"/>
              <a:gd name="connsiteY7" fmla="*/ 3997401 h 4499999"/>
              <a:gd name="connsiteX8" fmla="*/ 0 w 4248000"/>
              <a:gd name="connsiteY8" fmla="*/ 3510000 h 44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8000" h="4499999">
                <a:moveTo>
                  <a:pt x="0" y="0"/>
                </a:moveTo>
                <a:lnTo>
                  <a:pt x="4248000" y="0"/>
                </a:lnTo>
                <a:lnTo>
                  <a:pt x="4248000" y="3510000"/>
                </a:lnTo>
                <a:lnTo>
                  <a:pt x="4248000" y="3997401"/>
                </a:lnTo>
                <a:lnTo>
                  <a:pt x="4248000" y="4371476"/>
                </a:lnTo>
                <a:cubicBezTo>
                  <a:pt x="4248000" y="4442468"/>
                  <a:pt x="4190343" y="4499999"/>
                  <a:pt x="4119224" y="4499999"/>
                </a:cubicBezTo>
                <a:lnTo>
                  <a:pt x="0" y="4499999"/>
                </a:lnTo>
                <a:lnTo>
                  <a:pt x="0" y="3997401"/>
                </a:lnTo>
                <a:lnTo>
                  <a:pt x="0" y="3510000"/>
                </a:ln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6" name="Title 1">
            <a:extLst>
              <a:ext uri="{FF2B5EF4-FFF2-40B4-BE49-F238E27FC236}">
                <a16:creationId xmlns:a16="http://schemas.microsoft.com/office/drawing/2014/main" id="{71DDD4FC-FA76-98F9-01AC-D775C087F45B}"/>
              </a:ext>
            </a:extLst>
          </p:cNvPr>
          <p:cNvSpPr>
            <a:spLocks noGrp="1"/>
          </p:cNvSpPr>
          <p:nvPr>
            <p:ph type="title"/>
          </p:nvPr>
        </p:nvSpPr>
        <p:spPr>
          <a:xfrm>
            <a:off x="396000" y="396000"/>
            <a:ext cx="4104001" cy="720000"/>
          </a:xfrm>
        </p:spPr>
        <p:txBody>
          <a:bodyPr/>
          <a:lstStyle/>
          <a:p>
            <a:r>
              <a:rPr lang="nl-NL"/>
              <a:t>Klik om stijl te bewerken</a:t>
            </a:r>
            <a:endParaRPr lang="en-US"/>
          </a:p>
        </p:txBody>
      </p:sp>
      <p:sp>
        <p:nvSpPr>
          <p:cNvPr id="7" name="Content Placeholder 2">
            <a:extLst>
              <a:ext uri="{FF2B5EF4-FFF2-40B4-BE49-F238E27FC236}">
                <a16:creationId xmlns:a16="http://schemas.microsoft.com/office/drawing/2014/main" id="{D1464597-1115-CE92-4658-55D2226DE15B}"/>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3201407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afbeelding klei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89F6A3-63B4-4194-BF9C-100160F22E4E}" type="datetime4">
              <a:rPr lang="nl-NL" smtClean="0"/>
              <a:t>16 juni 2026</a:t>
            </a:fld>
            <a:endParaRPr lang="nl-NL"/>
          </a:p>
        </p:txBody>
      </p:sp>
      <p:sp>
        <p:nvSpPr>
          <p:cNvPr id="3" name="Footer Placeholder 2"/>
          <p:cNvSpPr>
            <a:spLocks noGrp="1"/>
          </p:cNvSpPr>
          <p:nvPr>
            <p:ph type="ftr" sz="quarter" idx="11"/>
          </p:nvPr>
        </p:nvSpPr>
        <p:spPr/>
        <p:txBody>
          <a:bodyPr/>
          <a:lstStyle/>
          <a:p>
            <a:r>
              <a:rPr lang="nl-NL"/>
              <a:t>Wildemanbuurt SvZ 16 juni 2026</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11" name="Tijdelijke aanduiding voor afbeelding 10">
            <a:extLst>
              <a:ext uri="{FF2B5EF4-FFF2-40B4-BE49-F238E27FC236}">
                <a16:creationId xmlns:a16="http://schemas.microsoft.com/office/drawing/2014/main" id="{A4E7B9A8-B219-C14F-C047-763580D73AE1}"/>
              </a:ext>
            </a:extLst>
          </p:cNvPr>
          <p:cNvSpPr>
            <a:spLocks noGrp="1"/>
          </p:cNvSpPr>
          <p:nvPr>
            <p:ph type="pic" idx="13"/>
          </p:nvPr>
        </p:nvSpPr>
        <p:spPr>
          <a:xfrm>
            <a:off x="4644000" y="1178375"/>
            <a:ext cx="4248000" cy="3447624"/>
          </a:xfrm>
          <a:custGeom>
            <a:avLst/>
            <a:gdLst>
              <a:gd name="connsiteX0" fmla="*/ 0 w 4248000"/>
              <a:gd name="connsiteY0" fmla="*/ 0 h 3447624"/>
              <a:gd name="connsiteX1" fmla="*/ 4248000 w 4248000"/>
              <a:gd name="connsiteY1" fmla="*/ 0 h 3447624"/>
              <a:gd name="connsiteX2" fmla="*/ 4248000 w 4248000"/>
              <a:gd name="connsiteY2" fmla="*/ 2457625 h 3447624"/>
              <a:gd name="connsiteX3" fmla="*/ 4248000 w 4248000"/>
              <a:gd name="connsiteY3" fmla="*/ 2945026 h 3447624"/>
              <a:gd name="connsiteX4" fmla="*/ 4248000 w 4248000"/>
              <a:gd name="connsiteY4" fmla="*/ 3319101 h 3447624"/>
              <a:gd name="connsiteX5" fmla="*/ 4119224 w 4248000"/>
              <a:gd name="connsiteY5" fmla="*/ 3447624 h 3447624"/>
              <a:gd name="connsiteX6" fmla="*/ 0 w 4248000"/>
              <a:gd name="connsiteY6" fmla="*/ 3447624 h 3447624"/>
              <a:gd name="connsiteX7" fmla="*/ 0 w 4248000"/>
              <a:gd name="connsiteY7" fmla="*/ 2945026 h 3447624"/>
              <a:gd name="connsiteX8" fmla="*/ 0 w 4248000"/>
              <a:gd name="connsiteY8" fmla="*/ 2457625 h 344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8000" h="3447624">
                <a:moveTo>
                  <a:pt x="0" y="0"/>
                </a:moveTo>
                <a:lnTo>
                  <a:pt x="4248000" y="0"/>
                </a:lnTo>
                <a:lnTo>
                  <a:pt x="4248000" y="2457625"/>
                </a:lnTo>
                <a:lnTo>
                  <a:pt x="4248000" y="2945026"/>
                </a:lnTo>
                <a:lnTo>
                  <a:pt x="4248000" y="3319101"/>
                </a:lnTo>
                <a:cubicBezTo>
                  <a:pt x="4248000" y="3390093"/>
                  <a:pt x="4190343" y="3447624"/>
                  <a:pt x="4119224" y="3447624"/>
                </a:cubicBezTo>
                <a:lnTo>
                  <a:pt x="0" y="3447624"/>
                </a:lnTo>
                <a:lnTo>
                  <a:pt x="0" y="2945026"/>
                </a:lnTo>
                <a:lnTo>
                  <a:pt x="0" y="2457625"/>
                </a:ln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a:p>
        </p:txBody>
      </p:sp>
      <p:sp>
        <p:nvSpPr>
          <p:cNvPr id="6" name="Title 1">
            <a:extLst>
              <a:ext uri="{FF2B5EF4-FFF2-40B4-BE49-F238E27FC236}">
                <a16:creationId xmlns:a16="http://schemas.microsoft.com/office/drawing/2014/main" id="{71DDD4FC-FA76-98F9-01AC-D775C087F45B}"/>
              </a:ext>
            </a:extLst>
          </p:cNvPr>
          <p:cNvSpPr>
            <a:spLocks noGrp="1"/>
          </p:cNvSpPr>
          <p:nvPr>
            <p:ph type="title"/>
          </p:nvPr>
        </p:nvSpPr>
        <p:spPr>
          <a:xfrm>
            <a:off x="396000" y="396001"/>
            <a:ext cx="7560000" cy="432000"/>
          </a:xfrm>
        </p:spPr>
        <p:txBody>
          <a:bodyPr/>
          <a:lstStyle/>
          <a:p>
            <a:r>
              <a:rPr lang="nl-NL"/>
              <a:t>Klik om stijl te bewerken</a:t>
            </a:r>
            <a:endParaRPr lang="en-US"/>
          </a:p>
        </p:txBody>
      </p:sp>
      <p:sp>
        <p:nvSpPr>
          <p:cNvPr id="7" name="Content Placeholder 2">
            <a:extLst>
              <a:ext uri="{FF2B5EF4-FFF2-40B4-BE49-F238E27FC236}">
                <a16:creationId xmlns:a16="http://schemas.microsoft.com/office/drawing/2014/main" id="{D1464597-1115-CE92-4658-55D2226DE15B}"/>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961181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4" name="Content Placeholder 3"/>
          <p:cNvSpPr>
            <a:spLocks noGrp="1"/>
          </p:cNvSpPr>
          <p:nvPr>
            <p:ph sz="half" idx="2"/>
          </p:nvPr>
        </p:nvSpPr>
        <p:spPr>
          <a:xfrm>
            <a:off x="4644000" y="1115998"/>
            <a:ext cx="4104000"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590F063F-1C8B-46DC-A84A-E785530F3C24}" type="datetime4">
              <a:rPr lang="nl-NL" smtClean="0"/>
              <a:t>16 juni 2026</a:t>
            </a:fld>
            <a:endParaRPr lang="nl-NL"/>
          </a:p>
        </p:txBody>
      </p:sp>
      <p:sp>
        <p:nvSpPr>
          <p:cNvPr id="6" name="Footer Placeholder 5"/>
          <p:cNvSpPr>
            <a:spLocks noGrp="1"/>
          </p:cNvSpPr>
          <p:nvPr>
            <p:ph type="ftr" sz="quarter" idx="11"/>
          </p:nvPr>
        </p:nvSpPr>
        <p:spPr/>
        <p:txBody>
          <a:bodyPr/>
          <a:lstStyle/>
          <a:p>
            <a:r>
              <a:rPr lang="nl-NL"/>
              <a:t>Wildemanbuurt SvZ 16 juni 2026</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88B7AB-CE4B-E0C5-4064-3CFDE2C13069}"/>
              </a:ext>
            </a:extLst>
          </p:cNvPr>
          <p:cNvSpPr>
            <a:spLocks noGrp="1"/>
          </p:cNvSpPr>
          <p:nvPr>
            <p:ph idx="1"/>
          </p:nvPr>
        </p:nvSpPr>
        <p:spPr>
          <a:xfrm>
            <a:off x="396000" y="1115999"/>
            <a:ext cx="4104001" cy="3492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946109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6000" y="396000"/>
            <a:ext cx="7560000" cy="432000"/>
          </a:xfrm>
          <a:prstGeom prst="rect">
            <a:avLst/>
          </a:prstGeom>
          <a:noFill/>
        </p:spPr>
        <p:txBody>
          <a:bodyPr vert="horz" lIns="0" tIns="0" rIns="0" bIns="0" rtlCol="0" anchor="t" anchorCtr="0">
            <a:noAutofit/>
          </a:bodyPr>
          <a:lstStyle/>
          <a:p>
            <a:r>
              <a:rPr lang="nl-NL"/>
              <a:t>Titelstijl van model bewerken</a:t>
            </a:r>
            <a:endParaRPr lang="en-US"/>
          </a:p>
        </p:txBody>
      </p:sp>
      <p:sp>
        <p:nvSpPr>
          <p:cNvPr id="3" name="Text Placeholder 2"/>
          <p:cNvSpPr>
            <a:spLocks noGrp="1"/>
          </p:cNvSpPr>
          <p:nvPr>
            <p:ph type="body" idx="1"/>
          </p:nvPr>
        </p:nvSpPr>
        <p:spPr>
          <a:xfrm>
            <a:off x="396000" y="1115999"/>
            <a:ext cx="7560000" cy="3492000"/>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5976000" y="4788000"/>
            <a:ext cx="1440000" cy="180000"/>
          </a:xfrm>
          <a:prstGeom prst="rect">
            <a:avLst/>
          </a:prstGeom>
        </p:spPr>
        <p:txBody>
          <a:bodyPr vert="horz" lIns="0" tIns="0" rIns="0" bIns="0" rtlCol="0" anchor="t" anchorCtr="0">
            <a:noAutofit/>
          </a:bodyPr>
          <a:lstStyle>
            <a:lvl1pPr algn="l">
              <a:defRPr sz="1100" b="0" i="0">
                <a:solidFill>
                  <a:schemeClr val="tx1"/>
                </a:solidFill>
                <a:latin typeface="Favorit" panose="02000006030000020004" pitchFamily="2" charset="0"/>
                <a:ea typeface="Favorit" panose="02000006030000020004" pitchFamily="2" charset="0"/>
              </a:defRPr>
            </a:lvl1pPr>
          </a:lstStyle>
          <a:p>
            <a:fld id="{92AC8CD4-BABD-4972-A920-5D83FF19B41F}" type="datetime4">
              <a:rPr lang="nl-NL" smtClean="0"/>
              <a:t>16 juni 2026</a:t>
            </a:fld>
            <a:endParaRPr lang="nl-NL"/>
          </a:p>
        </p:txBody>
      </p:sp>
      <p:sp>
        <p:nvSpPr>
          <p:cNvPr id="5" name="Footer Placeholder 4"/>
          <p:cNvSpPr>
            <a:spLocks noGrp="1"/>
          </p:cNvSpPr>
          <p:nvPr>
            <p:ph type="ftr" sz="quarter" idx="3"/>
          </p:nvPr>
        </p:nvSpPr>
        <p:spPr>
          <a:xfrm>
            <a:off x="504000" y="4788000"/>
            <a:ext cx="5472000" cy="180000"/>
          </a:xfrm>
          <a:prstGeom prst="rect">
            <a:avLst/>
          </a:prstGeom>
        </p:spPr>
        <p:txBody>
          <a:bodyPr vert="horz" lIns="0" tIns="0" rIns="0" bIns="0" rtlCol="0" anchor="t" anchorCtr="0">
            <a:noAutofit/>
          </a:bodyPr>
          <a:lstStyle>
            <a:lvl1pPr algn="l">
              <a:defRPr sz="1100" b="0" i="0">
                <a:solidFill>
                  <a:schemeClr val="tx1"/>
                </a:solidFill>
                <a:latin typeface="Favorit" panose="02000006030000020004" pitchFamily="2" charset="0"/>
                <a:ea typeface="Favorit" panose="02000006030000020004" pitchFamily="2" charset="0"/>
              </a:defRPr>
            </a:lvl1pPr>
          </a:lstStyle>
          <a:p>
            <a:r>
              <a:rPr lang="nl-NL"/>
              <a:t>Wildemanbuurt SvZ 16 juni 2026</a:t>
            </a:r>
          </a:p>
        </p:txBody>
      </p:sp>
      <p:sp>
        <p:nvSpPr>
          <p:cNvPr id="6" name="Slide Number Placeholder 5"/>
          <p:cNvSpPr>
            <a:spLocks noGrp="1"/>
          </p:cNvSpPr>
          <p:nvPr>
            <p:ph type="sldNum" sz="quarter" idx="4"/>
          </p:nvPr>
        </p:nvSpPr>
        <p:spPr>
          <a:xfrm>
            <a:off x="252000" y="4788000"/>
            <a:ext cx="252000" cy="180000"/>
          </a:xfrm>
          <a:prstGeom prst="rect">
            <a:avLst/>
          </a:prstGeom>
        </p:spPr>
        <p:txBody>
          <a:bodyPr vert="horz" lIns="0" tIns="0" rIns="0" bIns="0" rtlCol="0" anchor="t" anchorCtr="0">
            <a:noAutofit/>
          </a:bodyPr>
          <a:lstStyle>
            <a:lvl1pPr algn="l">
              <a:defRPr sz="1100" b="0" i="0">
                <a:solidFill>
                  <a:schemeClr val="tx1"/>
                </a:solidFill>
                <a:latin typeface="Favorit" panose="02000006030000020004" pitchFamily="50" charset="0"/>
                <a:ea typeface="Favorit" panose="02000006030000020004" pitchFamily="50" charset="0"/>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A4D5C5C4-6FFC-7CB3-9CB2-CF90DFE614AE}"/>
              </a:ext>
            </a:extLst>
          </p:cNvPr>
          <p:cNvSpPr/>
          <p:nvPr userDrawn="1"/>
        </p:nvSpPr>
        <p:spPr>
          <a:xfrm>
            <a:off x="252000" y="0"/>
            <a:ext cx="8640000" cy="12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descr="Stadgenoot">
            <a:extLst>
              <a:ext uri="{FF2B5EF4-FFF2-40B4-BE49-F238E27FC236}">
                <a16:creationId xmlns:a16="http://schemas.microsoft.com/office/drawing/2014/main" id="{34CE3093-37F0-F681-3E77-6B7E7394451D}"/>
              </a:ext>
            </a:extLst>
          </p:cNvPr>
          <p:cNvPicPr>
            <a:picLocks noChangeAspect="1"/>
          </p:cNvPicPr>
          <p:nvPr userDrawn="1"/>
        </p:nvPicPr>
        <p:blipFill>
          <a:blip r:embed="rId20"/>
          <a:stretch>
            <a:fillRect/>
          </a:stretch>
        </p:blipFill>
        <p:spPr>
          <a:xfrm>
            <a:off x="7560000" y="4716000"/>
            <a:ext cx="1397000" cy="317500"/>
          </a:xfrm>
          <a:prstGeom prst="rect">
            <a:avLst/>
          </a:prstGeom>
        </p:spPr>
      </p:pic>
    </p:spTree>
    <p:extLst>
      <p:ext uri="{BB962C8B-B14F-4D97-AF65-F5344CB8AC3E}">
        <p14:creationId xmlns:p14="http://schemas.microsoft.com/office/powerpoint/2010/main" val="340822637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Lst>
  <p:hf hdr="0" dt="0"/>
  <p:txStyles>
    <p:titleStyle>
      <a:lvl1pPr algn="l" defTabSz="685800" rtl="0" eaLnBrk="1" latinLnBrk="0" hangingPunct="1">
        <a:lnSpc>
          <a:spcPct val="90000"/>
        </a:lnSpc>
        <a:spcBef>
          <a:spcPct val="0"/>
        </a:spcBef>
        <a:buNone/>
        <a:defRPr sz="2500" b="1" kern="1200">
          <a:solidFill>
            <a:schemeClr val="tx2"/>
          </a:solidFill>
          <a:latin typeface="Rooney Office" panose="020F0503040306060404" pitchFamily="34" charset="0"/>
          <a:ea typeface="+mj-ea"/>
          <a:cs typeface="+mj-cs"/>
        </a:defRPr>
      </a:lvl1pPr>
    </p:titleStyle>
    <p:bodyStyle>
      <a:lvl1pPr marL="216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1pPr>
      <a:lvl2pPr marL="432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2pPr>
      <a:lvl3pPr marL="0" indent="0" algn="l" defTabSz="685800" rtl="0" eaLnBrk="1" latinLnBrk="0" hangingPunct="1">
        <a:lnSpc>
          <a:spcPct val="130000"/>
        </a:lnSpc>
        <a:spcBef>
          <a:spcPts val="0"/>
        </a:spcBef>
        <a:buFontTx/>
        <a:buNone/>
        <a:defRPr sz="1500" kern="1200">
          <a:solidFill>
            <a:schemeClr val="tx1"/>
          </a:solidFill>
          <a:latin typeface="+mn-lt"/>
          <a:ea typeface="+mn-ea"/>
          <a:cs typeface="+mn-cs"/>
        </a:defRPr>
      </a:lvl3pPr>
      <a:lvl4pPr marL="0" indent="0" algn="l" defTabSz="685800" rtl="0" eaLnBrk="1" latinLnBrk="0" hangingPunct="1">
        <a:lnSpc>
          <a:spcPct val="130000"/>
        </a:lnSpc>
        <a:spcBef>
          <a:spcPts val="0"/>
        </a:spcBef>
        <a:buFontTx/>
        <a:buNone/>
        <a:defRPr sz="1700" b="0" i="0" kern="1200">
          <a:solidFill>
            <a:schemeClr val="tx2"/>
          </a:solidFill>
          <a:latin typeface="Favorit" panose="02000006030000020004" pitchFamily="2" charset="0"/>
          <a:ea typeface="Favorit" panose="02000006030000020004" pitchFamily="2" charset="0"/>
          <a:cs typeface="+mn-cs"/>
        </a:defRPr>
      </a:lvl4pPr>
      <a:lvl5pPr marL="216000" indent="-216000" algn="l" defTabSz="685800" rtl="0" eaLnBrk="1" latinLnBrk="0" hangingPunct="1">
        <a:lnSpc>
          <a:spcPct val="130000"/>
        </a:lnSpc>
        <a:spcBef>
          <a:spcPts val="0"/>
        </a:spcBef>
        <a:buFont typeface="+mj-lt"/>
        <a:buAutoNum type="arabicPeriod"/>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6000" y="396000"/>
            <a:ext cx="7560000" cy="432000"/>
          </a:xfrm>
          <a:prstGeom prst="rect">
            <a:avLst/>
          </a:prstGeom>
          <a:noFill/>
        </p:spPr>
        <p:txBody>
          <a:bodyPr vert="horz" lIns="0" tIns="0" rIns="0" bIns="0" rtlCol="0" anchor="t" anchorCtr="0">
            <a:noAutofit/>
          </a:bodyPr>
          <a:lstStyle/>
          <a:p>
            <a:r>
              <a:rPr lang="nl-NL"/>
              <a:t>Titelstijl van model bewerken</a:t>
            </a:r>
            <a:endParaRPr lang="en-US"/>
          </a:p>
        </p:txBody>
      </p:sp>
      <p:sp>
        <p:nvSpPr>
          <p:cNvPr id="3" name="Text Placeholder 2"/>
          <p:cNvSpPr>
            <a:spLocks noGrp="1"/>
          </p:cNvSpPr>
          <p:nvPr>
            <p:ph type="body" idx="1"/>
          </p:nvPr>
        </p:nvSpPr>
        <p:spPr>
          <a:xfrm>
            <a:off x="396000" y="1116000"/>
            <a:ext cx="7560000" cy="33119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5976000" y="4788000"/>
            <a:ext cx="1440000" cy="180000"/>
          </a:xfrm>
          <a:prstGeom prst="rect">
            <a:avLst/>
          </a:prstGeom>
        </p:spPr>
        <p:txBody>
          <a:bodyPr vert="horz" lIns="0" tIns="0" rIns="0" bIns="0" rtlCol="0" anchor="t" anchorCtr="0">
            <a:noAutofit/>
          </a:bodyPr>
          <a:lstStyle>
            <a:lvl1pPr algn="l">
              <a:defRPr sz="1100" b="0" i="0">
                <a:solidFill>
                  <a:schemeClr val="tx1"/>
                </a:solidFill>
                <a:latin typeface="Favorit" panose="02000006030000020004" pitchFamily="2" charset="0"/>
                <a:ea typeface="Favorit" panose="02000006030000020004" pitchFamily="2" charset="0"/>
              </a:defRPr>
            </a:lvl1pPr>
          </a:lstStyle>
          <a:p>
            <a:fld id="{7E22CFD1-C238-4312-95E8-F206167B024A}" type="datetime4">
              <a:rPr lang="nl-NL" smtClean="0"/>
              <a:t>16 juni 2026</a:t>
            </a:fld>
            <a:endParaRPr lang="nl-NL"/>
          </a:p>
        </p:txBody>
      </p:sp>
      <p:sp>
        <p:nvSpPr>
          <p:cNvPr id="5" name="Footer Placeholder 4"/>
          <p:cNvSpPr>
            <a:spLocks noGrp="1"/>
          </p:cNvSpPr>
          <p:nvPr>
            <p:ph type="ftr" sz="quarter" idx="3"/>
          </p:nvPr>
        </p:nvSpPr>
        <p:spPr>
          <a:xfrm>
            <a:off x="504000" y="4788000"/>
            <a:ext cx="5472000" cy="180000"/>
          </a:xfrm>
          <a:prstGeom prst="rect">
            <a:avLst/>
          </a:prstGeom>
        </p:spPr>
        <p:txBody>
          <a:bodyPr vert="horz" lIns="0" tIns="0" rIns="0" bIns="0" rtlCol="0" anchor="t" anchorCtr="0">
            <a:noAutofit/>
          </a:bodyPr>
          <a:lstStyle>
            <a:lvl1pPr algn="l">
              <a:defRPr sz="1100" b="0" i="0">
                <a:solidFill>
                  <a:schemeClr val="tx1"/>
                </a:solidFill>
                <a:latin typeface="Favorit" panose="02000006030000020004" pitchFamily="2" charset="0"/>
                <a:ea typeface="Favorit" panose="02000006030000020004" pitchFamily="2" charset="0"/>
              </a:defRPr>
            </a:lvl1pPr>
          </a:lstStyle>
          <a:p>
            <a:r>
              <a:rPr lang="nl-NL"/>
              <a:t>Wildemanbuurt SvZ 16 juni 2026</a:t>
            </a:r>
          </a:p>
        </p:txBody>
      </p:sp>
      <p:sp>
        <p:nvSpPr>
          <p:cNvPr id="6" name="Slide Number Placeholder 5"/>
          <p:cNvSpPr>
            <a:spLocks noGrp="1"/>
          </p:cNvSpPr>
          <p:nvPr>
            <p:ph type="sldNum" sz="quarter" idx="4"/>
          </p:nvPr>
        </p:nvSpPr>
        <p:spPr>
          <a:xfrm>
            <a:off x="252000" y="4788000"/>
            <a:ext cx="252000" cy="180000"/>
          </a:xfrm>
          <a:prstGeom prst="rect">
            <a:avLst/>
          </a:prstGeom>
        </p:spPr>
        <p:txBody>
          <a:bodyPr vert="horz" lIns="0" tIns="0" rIns="0" bIns="0" rtlCol="0" anchor="t" anchorCtr="0">
            <a:noAutofit/>
          </a:bodyPr>
          <a:lstStyle>
            <a:lvl1pPr algn="l">
              <a:defRPr sz="1100" b="0" i="0">
                <a:solidFill>
                  <a:schemeClr val="tx1"/>
                </a:solidFill>
                <a:latin typeface="Favorit" panose="02000006030000020004" pitchFamily="50" charset="0"/>
                <a:ea typeface="Favorit" panose="02000006030000020004" pitchFamily="50" charset="0"/>
              </a:defRPr>
            </a:lvl1pPr>
          </a:lstStyle>
          <a:p>
            <a:fld id="{14F1411D-0280-154F-AEAC-4C20B7AA46B2}" type="slidenum">
              <a:rPr lang="nl-NL" smtClean="0"/>
              <a:pPr/>
              <a:t>‹nr.›</a:t>
            </a:fld>
            <a:endParaRPr lang="nl-NL"/>
          </a:p>
        </p:txBody>
      </p:sp>
      <p:sp>
        <p:nvSpPr>
          <p:cNvPr id="7" name="Rechthoek 6">
            <a:extLst>
              <a:ext uri="{FF2B5EF4-FFF2-40B4-BE49-F238E27FC236}">
                <a16:creationId xmlns:a16="http://schemas.microsoft.com/office/drawing/2014/main" id="{A4D5C5C4-6FFC-7CB3-9CB2-CF90DFE614AE}"/>
              </a:ext>
            </a:extLst>
          </p:cNvPr>
          <p:cNvSpPr/>
          <p:nvPr userDrawn="1"/>
        </p:nvSpPr>
        <p:spPr>
          <a:xfrm>
            <a:off x="252000" y="0"/>
            <a:ext cx="8640000" cy="125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descr="Stadgenoot">
            <a:extLst>
              <a:ext uri="{FF2B5EF4-FFF2-40B4-BE49-F238E27FC236}">
                <a16:creationId xmlns:a16="http://schemas.microsoft.com/office/drawing/2014/main" id="{34CE3093-37F0-F681-3E77-6B7E7394451D}"/>
              </a:ext>
            </a:extLst>
          </p:cNvPr>
          <p:cNvPicPr>
            <a:picLocks noChangeAspect="1"/>
          </p:cNvPicPr>
          <p:nvPr userDrawn="1"/>
        </p:nvPicPr>
        <p:blipFill>
          <a:blip r:embed="rId20"/>
          <a:stretch>
            <a:fillRect/>
          </a:stretch>
        </p:blipFill>
        <p:spPr>
          <a:xfrm>
            <a:off x="7560000" y="4716000"/>
            <a:ext cx="1397000" cy="317500"/>
          </a:xfrm>
          <a:prstGeom prst="rect">
            <a:avLst/>
          </a:prstGeom>
        </p:spPr>
      </p:pic>
    </p:spTree>
    <p:extLst>
      <p:ext uri="{BB962C8B-B14F-4D97-AF65-F5344CB8AC3E}">
        <p14:creationId xmlns:p14="http://schemas.microsoft.com/office/powerpoint/2010/main" val="158810998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 id="2147483737" r:id="rId18"/>
  </p:sldLayoutIdLst>
  <p:hf hdr="0" dt="0"/>
  <p:txStyles>
    <p:titleStyle>
      <a:lvl1pPr algn="l" defTabSz="685800" rtl="0" eaLnBrk="1" latinLnBrk="0" hangingPunct="1">
        <a:lnSpc>
          <a:spcPct val="90000"/>
        </a:lnSpc>
        <a:spcBef>
          <a:spcPct val="0"/>
        </a:spcBef>
        <a:buNone/>
        <a:defRPr sz="2500" b="1" kern="1200">
          <a:solidFill>
            <a:schemeClr val="tx2"/>
          </a:solidFill>
          <a:latin typeface="Rooney Office" panose="020F0503040306060404" pitchFamily="34" charset="0"/>
          <a:ea typeface="+mj-ea"/>
          <a:cs typeface="+mj-cs"/>
        </a:defRPr>
      </a:lvl1pPr>
    </p:titleStyle>
    <p:bodyStyle>
      <a:lvl1pPr marL="216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1pPr>
      <a:lvl2pPr marL="432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2pPr>
      <a:lvl3pPr marL="0" indent="0" algn="l" defTabSz="685800" rtl="0" eaLnBrk="1" latinLnBrk="0" hangingPunct="1">
        <a:lnSpc>
          <a:spcPct val="130000"/>
        </a:lnSpc>
        <a:spcBef>
          <a:spcPts val="0"/>
        </a:spcBef>
        <a:buFontTx/>
        <a:buNone/>
        <a:defRPr sz="1500" kern="1200">
          <a:solidFill>
            <a:schemeClr val="tx1"/>
          </a:solidFill>
          <a:latin typeface="+mn-lt"/>
          <a:ea typeface="+mn-ea"/>
          <a:cs typeface="+mn-cs"/>
        </a:defRPr>
      </a:lvl3pPr>
      <a:lvl4pPr marL="0" indent="0" algn="l" defTabSz="685800" rtl="0" eaLnBrk="1" latinLnBrk="0" hangingPunct="1">
        <a:lnSpc>
          <a:spcPct val="130000"/>
        </a:lnSpc>
        <a:spcBef>
          <a:spcPts val="0"/>
        </a:spcBef>
        <a:buFontTx/>
        <a:buNone/>
        <a:defRPr sz="1700" b="0" i="0" kern="1200">
          <a:solidFill>
            <a:schemeClr val="tx2"/>
          </a:solidFill>
          <a:latin typeface="Favorit" panose="02000006030000020004" pitchFamily="2" charset="0"/>
          <a:ea typeface="Favorit" panose="02000006030000020004" pitchFamily="2" charset="0"/>
          <a:cs typeface="+mn-cs"/>
        </a:defRPr>
      </a:lvl4pPr>
      <a:lvl5pPr marL="216000" indent="-216000" algn="l" defTabSz="685800" rtl="0" eaLnBrk="1" latinLnBrk="0" hangingPunct="1">
        <a:lnSpc>
          <a:spcPct val="130000"/>
        </a:lnSpc>
        <a:spcBef>
          <a:spcPts val="0"/>
        </a:spcBef>
        <a:buFont typeface="+mj-lt"/>
        <a:buAutoNum type="arabicPeriod"/>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0081B6-23EF-9E1E-3DA0-A21A47AD83BF}"/>
              </a:ext>
            </a:extLst>
          </p:cNvPr>
          <p:cNvSpPr>
            <a:spLocks noGrp="1"/>
          </p:cNvSpPr>
          <p:nvPr>
            <p:ph type="title"/>
          </p:nvPr>
        </p:nvSpPr>
        <p:spPr/>
        <p:txBody>
          <a:bodyPr/>
          <a:lstStyle/>
          <a:p>
            <a:r>
              <a:rPr lang="nl-NL" dirty="0"/>
              <a:t>Klantenservice Stadgenoot nu ook in de wijk</a:t>
            </a:r>
          </a:p>
        </p:txBody>
      </p:sp>
      <p:sp>
        <p:nvSpPr>
          <p:cNvPr id="3" name="Tijdelijke aanduiding voor inhoud 2">
            <a:extLst>
              <a:ext uri="{FF2B5EF4-FFF2-40B4-BE49-F238E27FC236}">
                <a16:creationId xmlns:a16="http://schemas.microsoft.com/office/drawing/2014/main" id="{74F5D146-6A86-1D27-CB5C-27ECDE57879F}"/>
              </a:ext>
            </a:extLst>
          </p:cNvPr>
          <p:cNvSpPr>
            <a:spLocks noGrp="1"/>
          </p:cNvSpPr>
          <p:nvPr>
            <p:ph idx="1"/>
          </p:nvPr>
        </p:nvSpPr>
        <p:spPr>
          <a:xfrm>
            <a:off x="396000" y="835815"/>
            <a:ext cx="7935200" cy="3672001"/>
          </a:xfrm>
        </p:spPr>
        <p:txBody>
          <a:bodyPr/>
          <a:lstStyle/>
          <a:p>
            <a:pPr marL="215900" indent="-215900">
              <a:buFont typeface="Wingdings" panose="05000000000000000000" pitchFamily="2" charset="2"/>
              <a:buChar char="§"/>
            </a:pPr>
            <a:r>
              <a:rPr lang="nl-NL" sz="1600" dirty="0"/>
              <a:t>Vanaf </a:t>
            </a:r>
            <a:r>
              <a:rPr lang="nl-NL" sz="1600" b="1" dirty="0"/>
              <a:t>18 juni</a:t>
            </a:r>
            <a:r>
              <a:rPr lang="nl-NL" sz="1600"/>
              <a:t> is de Klantenservice ook aanwezig op wijkkantoor aan </a:t>
            </a:r>
            <a:r>
              <a:rPr lang="nl-NL" sz="1600" b="1" dirty="0"/>
              <a:t>Hoekenes 3-5</a:t>
            </a:r>
            <a:r>
              <a:rPr lang="nl-NL" sz="1600" dirty="0"/>
              <a:t>.</a:t>
            </a:r>
            <a:endParaRPr lang="en-US"/>
          </a:p>
          <a:p>
            <a:pPr>
              <a:buFont typeface="Wingdings" panose="05000000000000000000" pitchFamily="2" charset="2"/>
              <a:buChar char="§"/>
            </a:pPr>
            <a:r>
              <a:rPr lang="nl-NL" sz="1600" dirty="0"/>
              <a:t>Heeft u een vraag over uw woning, huur, reparatie of een ander onderwerp? Kom dan langs tijdens de openingstijden. Onze collega’s helpen u graag verder.</a:t>
            </a:r>
          </a:p>
          <a:p>
            <a:pPr>
              <a:buFont typeface="Wingdings" panose="05000000000000000000" pitchFamily="2" charset="2"/>
              <a:buChar char="§"/>
            </a:pPr>
            <a:endParaRPr lang="nl-NL" sz="1600" b="1" dirty="0"/>
          </a:p>
          <a:p>
            <a:pPr marL="0" indent="0">
              <a:buNone/>
            </a:pPr>
            <a:r>
              <a:rPr lang="nl-NL" sz="1600" b="1" dirty="0"/>
              <a:t>Wanneer?</a:t>
            </a:r>
            <a:endParaRPr lang="nl-NL" sz="1600" dirty="0"/>
          </a:p>
          <a:p>
            <a:pPr>
              <a:buFont typeface="Wingdings" panose="05000000000000000000" pitchFamily="2" charset="2"/>
              <a:buChar char="§"/>
            </a:pPr>
            <a:r>
              <a:rPr lang="nl-NL" sz="1600" dirty="0"/>
              <a:t>Elke dinsdag van </a:t>
            </a:r>
            <a:r>
              <a:rPr lang="nl-NL" sz="1600" b="1" dirty="0"/>
              <a:t>13.00 tot 17.00 uur.</a:t>
            </a:r>
          </a:p>
          <a:p>
            <a:pPr>
              <a:buFont typeface="Wingdings" panose="05000000000000000000" pitchFamily="2" charset="2"/>
              <a:buChar char="§"/>
            </a:pPr>
            <a:r>
              <a:rPr lang="nl-NL" sz="1600" dirty="0"/>
              <a:t>Elke donderdag van </a:t>
            </a:r>
            <a:r>
              <a:rPr lang="nl-NL" sz="1600" b="1" dirty="0"/>
              <a:t>9.00 tot 13.00 uur.</a:t>
            </a:r>
          </a:p>
          <a:p>
            <a:pPr>
              <a:buFont typeface="Wingdings" panose="05000000000000000000" pitchFamily="2" charset="2"/>
              <a:buChar char="§"/>
            </a:pPr>
            <a:endParaRPr lang="nl-NL" sz="1600" dirty="0"/>
          </a:p>
          <a:p>
            <a:pPr marL="0" indent="0">
              <a:buNone/>
            </a:pPr>
            <a:r>
              <a:rPr lang="nl-NL" sz="1600" b="1" dirty="0"/>
              <a:t>Waar?</a:t>
            </a:r>
          </a:p>
          <a:p>
            <a:pPr>
              <a:buFont typeface="Wingdings" panose="05000000000000000000" pitchFamily="2" charset="2"/>
              <a:buChar char="§"/>
            </a:pPr>
            <a:r>
              <a:rPr lang="nl-NL" sz="1600" dirty="0"/>
              <a:t>Wijkkantoor Hoekenes 3-5.</a:t>
            </a:r>
          </a:p>
          <a:p>
            <a:pPr>
              <a:buFont typeface="Wingdings" panose="05000000000000000000" pitchFamily="2" charset="2"/>
              <a:buChar char="§"/>
            </a:pPr>
            <a:r>
              <a:rPr lang="nl-NL" sz="1600" dirty="0"/>
              <a:t>U hoeft geen afspraak te maken. Loop gerust binnen.</a:t>
            </a:r>
          </a:p>
          <a:p>
            <a:endParaRPr lang="nl-NL" dirty="0"/>
          </a:p>
        </p:txBody>
      </p:sp>
      <p:sp>
        <p:nvSpPr>
          <p:cNvPr id="4" name="Tijdelijke aanduiding voor voettekst 3">
            <a:extLst>
              <a:ext uri="{FF2B5EF4-FFF2-40B4-BE49-F238E27FC236}">
                <a16:creationId xmlns:a16="http://schemas.microsoft.com/office/drawing/2014/main" id="{185BB669-CFDA-4EF0-B43B-8536B6C966F8}"/>
              </a:ext>
            </a:extLst>
          </p:cNvPr>
          <p:cNvSpPr>
            <a:spLocks noGrp="1"/>
          </p:cNvSpPr>
          <p:nvPr>
            <p:ph type="ftr" sz="quarter" idx="11"/>
          </p:nvPr>
        </p:nvSpPr>
        <p:spPr/>
        <p:txBody>
          <a:bodyPr/>
          <a:lstStyle/>
          <a:p>
            <a:r>
              <a:rPr lang="nl-NL" dirty="0"/>
              <a:t>Wildemanbuurt </a:t>
            </a:r>
            <a:r>
              <a:rPr lang="nl-NL" dirty="0" err="1"/>
              <a:t>SvZ</a:t>
            </a:r>
            <a:r>
              <a:rPr lang="nl-NL" dirty="0"/>
              <a:t> 16 juni 2026</a:t>
            </a:r>
          </a:p>
        </p:txBody>
      </p:sp>
      <p:sp>
        <p:nvSpPr>
          <p:cNvPr id="5" name="Tijdelijke aanduiding voor dianummer 4">
            <a:extLst>
              <a:ext uri="{FF2B5EF4-FFF2-40B4-BE49-F238E27FC236}">
                <a16:creationId xmlns:a16="http://schemas.microsoft.com/office/drawing/2014/main" id="{F35A22EF-D3C6-8508-BE9B-34314966D8A5}"/>
              </a:ext>
            </a:extLst>
          </p:cNvPr>
          <p:cNvSpPr>
            <a:spLocks noGrp="1"/>
          </p:cNvSpPr>
          <p:nvPr>
            <p:ph type="sldNum" sz="quarter" idx="12"/>
          </p:nvPr>
        </p:nvSpPr>
        <p:spPr/>
        <p:txBody>
          <a:bodyPr/>
          <a:lstStyle/>
          <a:p>
            <a:fld id="{14F1411D-0280-154F-AEAC-4C20B7AA46B2}" type="slidenum">
              <a:rPr lang="nl-NL" smtClean="0"/>
              <a:t>1</a:t>
            </a:fld>
            <a:endParaRPr lang="nl-NL"/>
          </a:p>
        </p:txBody>
      </p:sp>
      <p:pic>
        <p:nvPicPr>
          <p:cNvPr id="6" name="Afbeelding 5">
            <a:extLst>
              <a:ext uri="{FF2B5EF4-FFF2-40B4-BE49-F238E27FC236}">
                <a16:creationId xmlns:a16="http://schemas.microsoft.com/office/drawing/2014/main" id="{F1BAA3D0-B13B-F10A-3F18-C93A1D819350}"/>
              </a:ext>
            </a:extLst>
          </p:cNvPr>
          <p:cNvPicPr>
            <a:picLocks noChangeAspect="1"/>
          </p:cNvPicPr>
          <p:nvPr/>
        </p:nvPicPr>
        <p:blipFill>
          <a:blip r:embed="rId2"/>
          <a:stretch>
            <a:fillRect/>
          </a:stretch>
        </p:blipFill>
        <p:spPr>
          <a:xfrm>
            <a:off x="5467575" y="2073729"/>
            <a:ext cx="3432239" cy="2574179"/>
          </a:xfrm>
          <a:prstGeom prst="rect">
            <a:avLst/>
          </a:prstGeom>
        </p:spPr>
      </p:pic>
    </p:spTree>
    <p:extLst>
      <p:ext uri="{BB962C8B-B14F-4D97-AF65-F5344CB8AC3E}">
        <p14:creationId xmlns:p14="http://schemas.microsoft.com/office/powerpoint/2010/main" val="802652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C6BC5-24D9-C822-E259-476585305139}"/>
            </a:ext>
          </a:extLst>
        </p:cNvPr>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1047DF4B-E527-5631-0584-580114310B0D}"/>
              </a:ext>
            </a:extLst>
          </p:cNvPr>
          <p:cNvSpPr>
            <a:spLocks noGrp="1"/>
          </p:cNvSpPr>
          <p:nvPr>
            <p:ph type="ftr" sz="quarter" idx="11"/>
          </p:nvPr>
        </p:nvSpPr>
        <p:spPr/>
        <p:txBody>
          <a:bodyPr/>
          <a:lstStyle/>
          <a:p>
            <a:r>
              <a:rPr lang="nl-NL"/>
              <a:t>Wildemanbuurt SvZ 16 juni 2026</a:t>
            </a:r>
            <a:endParaRPr lang="nl-NL" dirty="0"/>
          </a:p>
        </p:txBody>
      </p:sp>
      <p:sp>
        <p:nvSpPr>
          <p:cNvPr id="5" name="Tijdelijke aanduiding voor dianummer 4">
            <a:extLst>
              <a:ext uri="{FF2B5EF4-FFF2-40B4-BE49-F238E27FC236}">
                <a16:creationId xmlns:a16="http://schemas.microsoft.com/office/drawing/2014/main" id="{FEE660C8-943E-2CDE-7A5B-0EC1B0D28FFE}"/>
              </a:ext>
            </a:extLst>
          </p:cNvPr>
          <p:cNvSpPr>
            <a:spLocks noGrp="1"/>
          </p:cNvSpPr>
          <p:nvPr>
            <p:ph type="sldNum" sz="quarter" idx="12"/>
          </p:nvPr>
        </p:nvSpPr>
        <p:spPr/>
        <p:txBody>
          <a:bodyPr/>
          <a:lstStyle/>
          <a:p>
            <a:fld id="{14F1411D-0280-154F-AEAC-4C20B7AA46B2}" type="slidenum">
              <a:rPr lang="nl-NL" smtClean="0"/>
              <a:t>10</a:t>
            </a:fld>
            <a:endParaRPr lang="nl-NL"/>
          </a:p>
        </p:txBody>
      </p:sp>
      <p:sp>
        <p:nvSpPr>
          <p:cNvPr id="8" name="Titel 1">
            <a:extLst>
              <a:ext uri="{FF2B5EF4-FFF2-40B4-BE49-F238E27FC236}">
                <a16:creationId xmlns:a16="http://schemas.microsoft.com/office/drawing/2014/main" id="{783CAA84-6537-D072-92D2-67480D281EFF}"/>
              </a:ext>
            </a:extLst>
          </p:cNvPr>
          <p:cNvSpPr>
            <a:spLocks noGrp="1"/>
          </p:cNvSpPr>
          <p:nvPr>
            <p:ph type="title"/>
          </p:nvPr>
        </p:nvSpPr>
        <p:spPr>
          <a:xfrm>
            <a:off x="395288" y="395288"/>
            <a:ext cx="7561262" cy="433387"/>
          </a:xfrm>
        </p:spPr>
        <p:txBody>
          <a:bodyPr/>
          <a:lstStyle/>
          <a:p>
            <a:r>
              <a:rPr lang="nl-NL" dirty="0"/>
              <a:t>Fase 2 – </a:t>
            </a:r>
            <a:r>
              <a:rPr lang="nl-NL" dirty="0" err="1"/>
              <a:t>Reinveen</a:t>
            </a:r>
            <a:r>
              <a:rPr lang="nl-NL" dirty="0"/>
              <a:t> / </a:t>
            </a:r>
            <a:r>
              <a:rPr lang="nl-NL" dirty="0" err="1"/>
              <a:t>Ookmeerweg</a:t>
            </a:r>
            <a:br>
              <a:rPr lang="nl-NL" dirty="0"/>
            </a:br>
            <a:r>
              <a:rPr lang="nl-NL" sz="2000" dirty="0"/>
              <a:t>Start participatie</a:t>
            </a:r>
          </a:p>
        </p:txBody>
      </p:sp>
      <p:sp>
        <p:nvSpPr>
          <p:cNvPr id="10" name="Tijdelijke aanduiding voor inhoud 2">
            <a:extLst>
              <a:ext uri="{FF2B5EF4-FFF2-40B4-BE49-F238E27FC236}">
                <a16:creationId xmlns:a16="http://schemas.microsoft.com/office/drawing/2014/main" id="{F25898ED-F967-4527-E596-0D5BAF6B474A}"/>
              </a:ext>
            </a:extLst>
          </p:cNvPr>
          <p:cNvSpPr>
            <a:spLocks noGrp="1"/>
          </p:cNvSpPr>
          <p:nvPr>
            <p:ph idx="1"/>
          </p:nvPr>
        </p:nvSpPr>
        <p:spPr>
          <a:xfrm>
            <a:off x="374878" y="1770110"/>
            <a:ext cx="7581672" cy="1230265"/>
          </a:xfrm>
        </p:spPr>
        <p:txBody>
          <a:bodyPr/>
          <a:lstStyle/>
          <a:p>
            <a:pPr>
              <a:buFont typeface="Wingdings" panose="05000000000000000000" pitchFamily="2" charset="2"/>
              <a:buChar char="ü"/>
            </a:pPr>
            <a:r>
              <a:rPr lang="nl-NL" sz="2000" dirty="0"/>
              <a:t> Bewonerscommissie fase 2</a:t>
            </a:r>
            <a:endParaRPr lang="en-US" sz="2000" dirty="0"/>
          </a:p>
          <a:p>
            <a:pPr marL="0" indent="0">
              <a:buNone/>
            </a:pPr>
            <a:r>
              <a:rPr lang="nl-NL" sz="2000" dirty="0"/>
              <a:t>     bcfase2@hotmail.com </a:t>
            </a:r>
          </a:p>
          <a:p>
            <a:pPr>
              <a:buFont typeface="Wingdings" panose="05000000000000000000" pitchFamily="2" charset="2"/>
              <a:buChar char="ü"/>
            </a:pPr>
            <a:r>
              <a:rPr lang="nl-NL" sz="2000" dirty="0"/>
              <a:t> Woononderzoek  </a:t>
            </a:r>
          </a:p>
          <a:p>
            <a:pPr marL="215900" indent="-215900">
              <a:buFont typeface="Wingdings" panose="05000000000000000000" pitchFamily="2" charset="2"/>
              <a:buChar char="ü"/>
            </a:pPr>
            <a:endParaRPr lang="nl-NL" sz="1700" dirty="0"/>
          </a:p>
          <a:p>
            <a:pPr marL="215900" indent="-215900">
              <a:buFont typeface="Wingdings" panose="05000000000000000000" pitchFamily="2" charset="2"/>
              <a:buChar char="ü"/>
            </a:pPr>
            <a:endParaRPr lang="nl-NL" sz="2000" dirty="0"/>
          </a:p>
        </p:txBody>
      </p:sp>
      <p:pic>
        <p:nvPicPr>
          <p:cNvPr id="2" name="Afbeelding 1">
            <a:extLst>
              <a:ext uri="{FF2B5EF4-FFF2-40B4-BE49-F238E27FC236}">
                <a16:creationId xmlns:a16="http://schemas.microsoft.com/office/drawing/2014/main" id="{731E6035-BD21-C300-F8AA-35BFAE0598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870" y="1476445"/>
            <a:ext cx="4576792" cy="3053623"/>
          </a:xfrm>
          <a:prstGeom prst="rect">
            <a:avLst/>
          </a:prstGeom>
        </p:spPr>
      </p:pic>
      <p:sp>
        <p:nvSpPr>
          <p:cNvPr id="9" name="Tijdelijke aanduiding voor inhoud 2">
            <a:extLst>
              <a:ext uri="{FF2B5EF4-FFF2-40B4-BE49-F238E27FC236}">
                <a16:creationId xmlns:a16="http://schemas.microsoft.com/office/drawing/2014/main" id="{497C2096-B6ED-FCE9-CB40-00613AF4EBC0}"/>
              </a:ext>
            </a:extLst>
          </p:cNvPr>
          <p:cNvSpPr txBox="1">
            <a:spLocks/>
          </p:cNvSpPr>
          <p:nvPr/>
        </p:nvSpPr>
        <p:spPr>
          <a:xfrm>
            <a:off x="377599" y="3283224"/>
            <a:ext cx="7649708" cy="1073783"/>
          </a:xfrm>
          <a:prstGeom prst="rect">
            <a:avLst/>
          </a:prstGeom>
        </p:spPr>
        <p:txBody>
          <a:bodyPr vert="horz" lIns="0" tIns="0" rIns="0" bIns="0" rtlCol="0" anchor="t" anchorCtr="0">
            <a:noAutofit/>
          </a:bodyPr>
          <a:lstStyle>
            <a:lvl1pPr marL="216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1pPr>
            <a:lvl2pPr marL="432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2pPr>
            <a:lvl3pPr marL="0" indent="0" algn="l" defTabSz="685800" rtl="0" eaLnBrk="1" latinLnBrk="0" hangingPunct="1">
              <a:lnSpc>
                <a:spcPct val="130000"/>
              </a:lnSpc>
              <a:spcBef>
                <a:spcPts val="0"/>
              </a:spcBef>
              <a:buFontTx/>
              <a:buNone/>
              <a:defRPr sz="1500" kern="1200">
                <a:solidFill>
                  <a:schemeClr val="tx1"/>
                </a:solidFill>
                <a:latin typeface="+mn-lt"/>
                <a:ea typeface="+mn-ea"/>
                <a:cs typeface="+mn-cs"/>
              </a:defRPr>
            </a:lvl3pPr>
            <a:lvl4pPr marL="0" indent="0" algn="l" defTabSz="685800" rtl="0" eaLnBrk="1" latinLnBrk="0" hangingPunct="1">
              <a:lnSpc>
                <a:spcPct val="130000"/>
              </a:lnSpc>
              <a:spcBef>
                <a:spcPts val="0"/>
              </a:spcBef>
              <a:buFontTx/>
              <a:buNone/>
              <a:defRPr sz="1700" b="0" i="0" kern="1200">
                <a:solidFill>
                  <a:schemeClr val="tx2"/>
                </a:solidFill>
                <a:latin typeface="Favorit" panose="02000006030000020004" pitchFamily="2" charset="0"/>
                <a:ea typeface="Favorit" panose="02000006030000020004" pitchFamily="2" charset="0"/>
                <a:cs typeface="+mn-cs"/>
              </a:defRPr>
            </a:lvl4pPr>
            <a:lvl5pPr marL="216000" indent="-216000" algn="l" defTabSz="685800" rtl="0" eaLnBrk="1" latinLnBrk="0" hangingPunct="1">
              <a:lnSpc>
                <a:spcPct val="130000"/>
              </a:lnSpc>
              <a:spcBef>
                <a:spcPts val="0"/>
              </a:spcBef>
              <a:buFont typeface="+mj-lt"/>
              <a:buAutoNum type="arabicPeriod"/>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15900" indent="-215900">
              <a:buFont typeface="Wingdings" panose="05000000000000000000" pitchFamily="2" charset="2"/>
              <a:buChar char="q"/>
            </a:pPr>
            <a:r>
              <a:rPr lang="nl-NL" sz="2000" dirty="0"/>
              <a:t> Sociaal plan oktober 2027?</a:t>
            </a:r>
            <a:endParaRPr lang="nl-NL" dirty="0"/>
          </a:p>
          <a:p>
            <a:pPr marL="215900" indent="-215900">
              <a:buFont typeface="Wingdings" panose="05000000000000000000" pitchFamily="2" charset="2"/>
              <a:buChar char="q"/>
            </a:pPr>
            <a:r>
              <a:rPr lang="nl-NL" sz="2000" dirty="0"/>
              <a:t> Peildatum januari 2027?</a:t>
            </a:r>
          </a:p>
          <a:p>
            <a:pPr marL="215900" indent="-215900">
              <a:buFont typeface="Wingdings" panose="05000000000000000000" pitchFamily="2" charset="2"/>
              <a:buChar char="q"/>
            </a:pPr>
            <a:endParaRPr lang="nl-NL" sz="1700" dirty="0"/>
          </a:p>
        </p:txBody>
      </p:sp>
    </p:spTree>
    <p:extLst>
      <p:ext uri="{BB962C8B-B14F-4D97-AF65-F5344CB8AC3E}">
        <p14:creationId xmlns:p14="http://schemas.microsoft.com/office/powerpoint/2010/main" val="3065794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906991-15B3-72CC-EB06-E99D41E1ED5C}"/>
              </a:ext>
            </a:extLst>
          </p:cNvPr>
          <p:cNvSpPr>
            <a:spLocks noGrp="1"/>
          </p:cNvSpPr>
          <p:nvPr>
            <p:ph type="title"/>
          </p:nvPr>
        </p:nvSpPr>
        <p:spPr>
          <a:xfrm>
            <a:off x="396000" y="319410"/>
            <a:ext cx="8615138" cy="432000"/>
          </a:xfrm>
        </p:spPr>
        <p:txBody>
          <a:bodyPr/>
          <a:lstStyle/>
          <a:p>
            <a:r>
              <a:rPr lang="nl-NL" dirty="0"/>
              <a:t>Fase 2 - Start planvorming</a:t>
            </a:r>
          </a:p>
        </p:txBody>
      </p:sp>
      <p:sp>
        <p:nvSpPr>
          <p:cNvPr id="3" name="Tijdelijke aanduiding voor inhoud 2">
            <a:extLst>
              <a:ext uri="{FF2B5EF4-FFF2-40B4-BE49-F238E27FC236}">
                <a16:creationId xmlns:a16="http://schemas.microsoft.com/office/drawing/2014/main" id="{A17201BA-234F-91A0-8E9C-AA3C6DE95C8C}"/>
              </a:ext>
            </a:extLst>
          </p:cNvPr>
          <p:cNvSpPr>
            <a:spLocks noGrp="1"/>
          </p:cNvSpPr>
          <p:nvPr>
            <p:ph idx="1"/>
          </p:nvPr>
        </p:nvSpPr>
        <p:spPr>
          <a:xfrm>
            <a:off x="378000" y="2936035"/>
            <a:ext cx="3050585" cy="2111755"/>
          </a:xfrm>
        </p:spPr>
        <p:txBody>
          <a:bodyPr/>
          <a:lstStyle/>
          <a:p>
            <a:pPr>
              <a:buFont typeface="Wingdings" panose="05000000000000000000" pitchFamily="2" charset="2"/>
              <a:buChar char="§"/>
            </a:pPr>
            <a:r>
              <a:rPr lang="nl-NL" sz="2000" dirty="0"/>
              <a:t> Bouwpartner selecteren</a:t>
            </a:r>
          </a:p>
          <a:p>
            <a:pPr>
              <a:buFont typeface="Wingdings" panose="05000000000000000000" pitchFamily="2" charset="2"/>
              <a:buChar char="§"/>
            </a:pPr>
            <a:r>
              <a:rPr lang="nl-NL" sz="2000" dirty="0"/>
              <a:t> Architect selecteren</a:t>
            </a:r>
          </a:p>
          <a:p>
            <a:pPr>
              <a:buFont typeface="Wingdings" panose="05000000000000000000" pitchFamily="2" charset="2"/>
              <a:buChar char="§"/>
            </a:pPr>
            <a:r>
              <a:rPr lang="nl-NL" sz="2000" dirty="0"/>
              <a:t> Start met ontwerptraject</a:t>
            </a:r>
          </a:p>
          <a:p>
            <a:pPr>
              <a:buFont typeface="Wingdings" panose="05000000000000000000" pitchFamily="2" charset="2"/>
              <a:buChar char="§"/>
            </a:pPr>
            <a:r>
              <a:rPr lang="nl-NL" sz="2000" dirty="0"/>
              <a:t> Start bouw 2029</a:t>
            </a:r>
          </a:p>
          <a:p>
            <a:pPr>
              <a:buFont typeface="Wingdings" panose="05000000000000000000" pitchFamily="2" charset="2"/>
              <a:buChar char="§"/>
            </a:pPr>
            <a:r>
              <a:rPr lang="nl-NL" sz="2000" dirty="0"/>
              <a:t> Oplevering 2031</a:t>
            </a:r>
            <a:endParaRPr lang="nl-NL" dirty="0"/>
          </a:p>
        </p:txBody>
      </p:sp>
      <p:sp>
        <p:nvSpPr>
          <p:cNvPr id="5" name="Tijdelijke aanduiding voor dianummer 4">
            <a:extLst>
              <a:ext uri="{FF2B5EF4-FFF2-40B4-BE49-F238E27FC236}">
                <a16:creationId xmlns:a16="http://schemas.microsoft.com/office/drawing/2014/main" id="{345904FF-4DCE-7DED-21B5-56C1938A756F}"/>
              </a:ext>
            </a:extLst>
          </p:cNvPr>
          <p:cNvSpPr>
            <a:spLocks noGrp="1"/>
          </p:cNvSpPr>
          <p:nvPr>
            <p:ph type="sldNum" sz="quarter" idx="12"/>
          </p:nvPr>
        </p:nvSpPr>
        <p:spPr/>
        <p:txBody>
          <a:bodyPr/>
          <a:lstStyle/>
          <a:p>
            <a:fld id="{14F1411D-0280-154F-AEAC-4C20B7AA46B2}" type="slidenum">
              <a:rPr lang="nl-NL" smtClean="0"/>
              <a:t>11</a:t>
            </a:fld>
            <a:endParaRPr lang="nl-NL"/>
          </a:p>
        </p:txBody>
      </p:sp>
      <p:pic>
        <p:nvPicPr>
          <p:cNvPr id="13" name="Afbeelding 12">
            <a:extLst>
              <a:ext uri="{FF2B5EF4-FFF2-40B4-BE49-F238E27FC236}">
                <a16:creationId xmlns:a16="http://schemas.microsoft.com/office/drawing/2014/main" id="{E7FE9AFC-AA87-56A6-1607-CBCCFD59DBB0}"/>
              </a:ext>
            </a:extLst>
          </p:cNvPr>
          <p:cNvPicPr>
            <a:picLocks noChangeAspect="1"/>
          </p:cNvPicPr>
          <p:nvPr/>
        </p:nvPicPr>
        <p:blipFill>
          <a:blip r:embed="rId3"/>
          <a:stretch>
            <a:fillRect/>
          </a:stretch>
        </p:blipFill>
        <p:spPr>
          <a:xfrm>
            <a:off x="5157309" y="535410"/>
            <a:ext cx="3776661" cy="3313622"/>
          </a:xfrm>
          <a:prstGeom prst="rect">
            <a:avLst/>
          </a:prstGeom>
        </p:spPr>
      </p:pic>
      <p:pic>
        <p:nvPicPr>
          <p:cNvPr id="12" name="Afbeelding 11">
            <a:extLst>
              <a:ext uri="{FF2B5EF4-FFF2-40B4-BE49-F238E27FC236}">
                <a16:creationId xmlns:a16="http://schemas.microsoft.com/office/drawing/2014/main" id="{6E2C255F-9B5F-06B4-0E07-63344A05AB94}"/>
              </a:ext>
            </a:extLst>
          </p:cNvPr>
          <p:cNvPicPr>
            <a:picLocks noChangeAspect="1"/>
          </p:cNvPicPr>
          <p:nvPr/>
        </p:nvPicPr>
        <p:blipFill>
          <a:blip r:embed="rId4"/>
          <a:srcRect l="39116" t="6911" r="26570" b="58801"/>
          <a:stretch>
            <a:fillRect/>
          </a:stretch>
        </p:blipFill>
        <p:spPr>
          <a:xfrm>
            <a:off x="398410" y="824927"/>
            <a:ext cx="2945103" cy="2104305"/>
          </a:xfrm>
          <a:prstGeom prst="rect">
            <a:avLst/>
          </a:prstGeom>
        </p:spPr>
      </p:pic>
      <p:sp>
        <p:nvSpPr>
          <p:cNvPr id="14" name="Tijdelijke aanduiding voor inhoud 2">
            <a:extLst>
              <a:ext uri="{FF2B5EF4-FFF2-40B4-BE49-F238E27FC236}">
                <a16:creationId xmlns:a16="http://schemas.microsoft.com/office/drawing/2014/main" id="{0B86220A-740C-0B34-F650-97859B9C9A27}"/>
              </a:ext>
            </a:extLst>
          </p:cNvPr>
          <p:cNvSpPr txBox="1">
            <a:spLocks/>
          </p:cNvSpPr>
          <p:nvPr/>
        </p:nvSpPr>
        <p:spPr>
          <a:xfrm>
            <a:off x="4703569" y="1335296"/>
            <a:ext cx="3285047" cy="1345992"/>
          </a:xfrm>
          <a:prstGeom prst="rect">
            <a:avLst/>
          </a:prstGeom>
        </p:spPr>
        <p:txBody>
          <a:bodyPr vert="horz" lIns="0" tIns="0" rIns="0" bIns="0" rtlCol="0" anchor="t" anchorCtr="0">
            <a:noAutofit/>
          </a:bodyPr>
          <a:lstStyle>
            <a:lvl1pPr marL="216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1pPr>
            <a:lvl2pPr marL="432000" indent="-216000" algn="l" defTabSz="685800" rtl="0" eaLnBrk="1" latinLnBrk="0" hangingPunct="1">
              <a:lnSpc>
                <a:spcPct val="130000"/>
              </a:lnSpc>
              <a:spcBef>
                <a:spcPts val="0"/>
              </a:spcBef>
              <a:buFont typeface="Arial" panose="020B0604020202020204" pitchFamily="34" charset="0"/>
              <a:buChar char="•"/>
              <a:defRPr sz="1500" kern="1200">
                <a:solidFill>
                  <a:schemeClr val="tx1"/>
                </a:solidFill>
                <a:latin typeface="+mn-lt"/>
                <a:ea typeface="+mn-ea"/>
                <a:cs typeface="+mn-cs"/>
              </a:defRPr>
            </a:lvl2pPr>
            <a:lvl3pPr marL="0" indent="0" algn="l" defTabSz="685800" rtl="0" eaLnBrk="1" latinLnBrk="0" hangingPunct="1">
              <a:lnSpc>
                <a:spcPct val="130000"/>
              </a:lnSpc>
              <a:spcBef>
                <a:spcPts val="0"/>
              </a:spcBef>
              <a:buFontTx/>
              <a:buNone/>
              <a:defRPr sz="1500" kern="1200">
                <a:solidFill>
                  <a:schemeClr val="tx1"/>
                </a:solidFill>
                <a:latin typeface="+mn-lt"/>
                <a:ea typeface="+mn-ea"/>
                <a:cs typeface="+mn-cs"/>
              </a:defRPr>
            </a:lvl3pPr>
            <a:lvl4pPr marL="0" indent="0" algn="l" defTabSz="685800" rtl="0" eaLnBrk="1" latinLnBrk="0" hangingPunct="1">
              <a:lnSpc>
                <a:spcPct val="130000"/>
              </a:lnSpc>
              <a:spcBef>
                <a:spcPts val="0"/>
              </a:spcBef>
              <a:buFontTx/>
              <a:buNone/>
              <a:defRPr sz="1700" b="0" i="0" kern="1200">
                <a:solidFill>
                  <a:schemeClr val="tx2"/>
                </a:solidFill>
                <a:latin typeface="Favorit" panose="02000006030000020004" pitchFamily="2" charset="0"/>
                <a:ea typeface="Favorit" panose="02000006030000020004" pitchFamily="2" charset="0"/>
                <a:cs typeface="+mn-cs"/>
              </a:defRPr>
            </a:lvl4pPr>
            <a:lvl5pPr marL="216000" indent="-216000" algn="l" defTabSz="685800" rtl="0" eaLnBrk="1" latinLnBrk="0" hangingPunct="1">
              <a:lnSpc>
                <a:spcPct val="130000"/>
              </a:lnSpc>
              <a:spcBef>
                <a:spcPts val="0"/>
              </a:spcBef>
              <a:buFont typeface="+mj-lt"/>
              <a:buAutoNum type="arabicPeriod"/>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sz="1600" b="1" dirty="0"/>
              <a:t>     Programma voorlopig</a:t>
            </a:r>
          </a:p>
          <a:p>
            <a:pPr marL="216000" lvl="1" indent="0">
              <a:buNone/>
            </a:pPr>
            <a:r>
              <a:rPr lang="nl-NL" sz="1600" dirty="0"/>
              <a:t>118 sociale huurwoningen </a:t>
            </a:r>
          </a:p>
          <a:p>
            <a:pPr marL="216000" lvl="1" indent="0">
              <a:buNone/>
            </a:pPr>
            <a:r>
              <a:rPr lang="nl-NL" sz="1600" dirty="0"/>
              <a:t>85 </a:t>
            </a:r>
            <a:r>
              <a:rPr lang="nl-NL" sz="1600" dirty="0" err="1"/>
              <a:t>middeldure</a:t>
            </a:r>
            <a:r>
              <a:rPr lang="nl-NL" sz="1600" dirty="0"/>
              <a:t> huurwoningen</a:t>
            </a:r>
          </a:p>
          <a:p>
            <a:pPr marL="216000" lvl="1" indent="0">
              <a:buNone/>
            </a:pPr>
            <a:r>
              <a:rPr lang="nl-NL" sz="1600" dirty="0"/>
              <a:t>Plint met bedrijfsruimte</a:t>
            </a:r>
          </a:p>
          <a:p>
            <a:endParaRPr lang="nl-NL" dirty="0"/>
          </a:p>
        </p:txBody>
      </p:sp>
    </p:spTree>
    <p:extLst>
      <p:ext uri="{BB962C8B-B14F-4D97-AF65-F5344CB8AC3E}">
        <p14:creationId xmlns:p14="http://schemas.microsoft.com/office/powerpoint/2010/main" val="366003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12EB656D-20A1-5580-CB2B-DCCF029CBCB2}"/>
              </a:ext>
            </a:extLst>
          </p:cNvPr>
          <p:cNvSpPr>
            <a:spLocks noGrp="1"/>
          </p:cNvSpPr>
          <p:nvPr>
            <p:ph type="body" sz="half" idx="2"/>
          </p:nvPr>
        </p:nvSpPr>
        <p:spPr>
          <a:xfrm>
            <a:off x="378000" y="3754798"/>
            <a:ext cx="4068000" cy="252000"/>
          </a:xfrm>
        </p:spPr>
        <p:txBody>
          <a:bodyPr/>
          <a:lstStyle/>
          <a:p>
            <a:r>
              <a:rPr lang="en-US"/>
              <a:t>Yvette de Roos – Stadgenoot</a:t>
            </a:r>
          </a:p>
        </p:txBody>
      </p:sp>
      <p:sp>
        <p:nvSpPr>
          <p:cNvPr id="4" name="Titel 3">
            <a:extLst>
              <a:ext uri="{FF2B5EF4-FFF2-40B4-BE49-F238E27FC236}">
                <a16:creationId xmlns:a16="http://schemas.microsoft.com/office/drawing/2014/main" id="{099195E6-FD98-9BA1-92DD-C6FF21C7D932}"/>
              </a:ext>
            </a:extLst>
          </p:cNvPr>
          <p:cNvSpPr>
            <a:spLocks noGrp="1"/>
          </p:cNvSpPr>
          <p:nvPr>
            <p:ph type="ctrTitle"/>
          </p:nvPr>
        </p:nvSpPr>
        <p:spPr>
          <a:xfrm>
            <a:off x="396000" y="1548000"/>
            <a:ext cx="4176000" cy="1512000"/>
          </a:xfrm>
        </p:spPr>
        <p:txBody>
          <a:bodyPr anchor="t">
            <a:normAutofit/>
          </a:bodyPr>
          <a:lstStyle/>
          <a:p>
            <a:pPr algn="ctr"/>
            <a:r>
              <a:rPr lang="nl-NL" sz="3600" spc="300" dirty="0"/>
              <a:t>Stand van zaken</a:t>
            </a:r>
            <a:br>
              <a:rPr lang="nl-NL" sz="3600" spc="300" dirty="0"/>
            </a:br>
            <a:r>
              <a:rPr lang="nl-NL" sz="3600" spc="300" dirty="0"/>
              <a:t>Wildeman </a:t>
            </a:r>
          </a:p>
        </p:txBody>
      </p:sp>
      <p:sp>
        <p:nvSpPr>
          <p:cNvPr id="2" name="Tijdelijke aanduiding voor voettekst 1">
            <a:extLst>
              <a:ext uri="{FF2B5EF4-FFF2-40B4-BE49-F238E27FC236}">
                <a16:creationId xmlns:a16="http://schemas.microsoft.com/office/drawing/2014/main" id="{8573A6FF-4874-5D77-2923-D6074174713A}"/>
              </a:ext>
            </a:extLst>
          </p:cNvPr>
          <p:cNvSpPr>
            <a:spLocks noGrp="1"/>
          </p:cNvSpPr>
          <p:nvPr>
            <p:ph type="ftr" sz="quarter" idx="11"/>
          </p:nvPr>
        </p:nvSpPr>
        <p:spPr/>
        <p:txBody>
          <a:bodyPr/>
          <a:lstStyle/>
          <a:p>
            <a:pPr>
              <a:spcAft>
                <a:spcPts val="600"/>
              </a:spcAft>
            </a:pPr>
            <a:r>
              <a:rPr lang="nl-NL"/>
              <a:t>Wildemanbuurt SvZ 16 juni 2026</a:t>
            </a:r>
          </a:p>
        </p:txBody>
      </p:sp>
      <p:sp>
        <p:nvSpPr>
          <p:cNvPr id="3" name="Tijdelijke aanduiding voor dianummer 2">
            <a:extLst>
              <a:ext uri="{FF2B5EF4-FFF2-40B4-BE49-F238E27FC236}">
                <a16:creationId xmlns:a16="http://schemas.microsoft.com/office/drawing/2014/main" id="{C2E44B30-359E-D351-9C96-CE969F17457D}"/>
              </a:ext>
            </a:extLst>
          </p:cNvPr>
          <p:cNvSpPr>
            <a:spLocks noGrp="1"/>
          </p:cNvSpPr>
          <p:nvPr>
            <p:ph type="sldNum" sz="quarter" idx="12"/>
          </p:nvPr>
        </p:nvSpPr>
        <p:spPr/>
        <p:txBody>
          <a:bodyPr/>
          <a:lstStyle/>
          <a:p>
            <a:pPr>
              <a:spcAft>
                <a:spcPts val="600"/>
              </a:spcAft>
            </a:pPr>
            <a:fld id="{14F1411D-0280-154F-AEAC-4C20B7AA46B2}" type="slidenum">
              <a:rPr lang="nl-NL" smtClean="0"/>
              <a:pPr>
                <a:spcAft>
                  <a:spcPts val="600"/>
                </a:spcAft>
              </a:pPr>
              <a:t>2</a:t>
            </a:fld>
            <a:endParaRPr lang="nl-NL"/>
          </a:p>
        </p:txBody>
      </p:sp>
      <p:pic>
        <p:nvPicPr>
          <p:cNvPr id="8" name="Tijdelijke aanduiding voor afbeelding 7">
            <a:extLst>
              <a:ext uri="{FF2B5EF4-FFF2-40B4-BE49-F238E27FC236}">
                <a16:creationId xmlns:a16="http://schemas.microsoft.com/office/drawing/2014/main" id="{B90EB396-DC3F-09EF-4CDC-7AC17E8B06BB}"/>
              </a:ext>
            </a:extLst>
          </p:cNvPr>
          <p:cNvPicPr>
            <a:picLocks noGrp="1" noChangeAspect="1"/>
          </p:cNvPicPr>
          <p:nvPr>
            <p:ph type="pic" idx="13"/>
          </p:nvPr>
        </p:nvPicPr>
        <p:blipFill>
          <a:blip r:embed="rId2"/>
          <a:srcRect l="8849" r="8849"/>
          <a:stretch/>
        </p:blipFill>
        <p:spPr>
          <a:custGeom>
            <a:avLst/>
            <a:gdLst>
              <a:gd name="connsiteX0" fmla="*/ 0 w 4248000"/>
              <a:gd name="connsiteY0" fmla="*/ 0 h 4499999"/>
              <a:gd name="connsiteX1" fmla="*/ 4248000 w 4248000"/>
              <a:gd name="connsiteY1" fmla="*/ 0 h 4499999"/>
              <a:gd name="connsiteX2" fmla="*/ 4248000 w 4248000"/>
              <a:gd name="connsiteY2" fmla="*/ 3510000 h 4499999"/>
              <a:gd name="connsiteX3" fmla="*/ 4248000 w 4248000"/>
              <a:gd name="connsiteY3" fmla="*/ 3997401 h 4499999"/>
              <a:gd name="connsiteX4" fmla="*/ 4248000 w 4248000"/>
              <a:gd name="connsiteY4" fmla="*/ 4371476 h 4499999"/>
              <a:gd name="connsiteX5" fmla="*/ 4119224 w 4248000"/>
              <a:gd name="connsiteY5" fmla="*/ 4499999 h 4499999"/>
              <a:gd name="connsiteX6" fmla="*/ 0 w 4248000"/>
              <a:gd name="connsiteY6" fmla="*/ 4499999 h 4499999"/>
              <a:gd name="connsiteX7" fmla="*/ 0 w 4248000"/>
              <a:gd name="connsiteY7" fmla="*/ 3997401 h 4499999"/>
              <a:gd name="connsiteX8" fmla="*/ 0 w 4248000"/>
              <a:gd name="connsiteY8" fmla="*/ 3510000 h 449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8000" h="4499999">
                <a:moveTo>
                  <a:pt x="0" y="0"/>
                </a:moveTo>
                <a:lnTo>
                  <a:pt x="4248000" y="0"/>
                </a:lnTo>
                <a:lnTo>
                  <a:pt x="4248000" y="3510000"/>
                </a:lnTo>
                <a:lnTo>
                  <a:pt x="4248000" y="3997401"/>
                </a:lnTo>
                <a:lnTo>
                  <a:pt x="4248000" y="4371476"/>
                </a:lnTo>
                <a:cubicBezTo>
                  <a:pt x="4248000" y="4442468"/>
                  <a:pt x="4190343" y="4499999"/>
                  <a:pt x="4119224" y="4499999"/>
                </a:cubicBezTo>
                <a:lnTo>
                  <a:pt x="0" y="4499999"/>
                </a:lnTo>
                <a:lnTo>
                  <a:pt x="0" y="3997401"/>
                </a:lnTo>
                <a:lnTo>
                  <a:pt x="0" y="3510000"/>
                </a:lnTo>
                <a:close/>
              </a:path>
            </a:pathLst>
          </a:custGeom>
          <a:solidFill>
            <a:srgbClr val="FFFFFF">
              <a:lumMod val="85000"/>
            </a:srgbClr>
          </a:solidFill>
        </p:spPr>
      </p:pic>
    </p:spTree>
    <p:extLst>
      <p:ext uri="{BB962C8B-B14F-4D97-AF65-F5344CB8AC3E}">
        <p14:creationId xmlns:p14="http://schemas.microsoft.com/office/powerpoint/2010/main" val="2035687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880C0E-082C-66C9-1DD6-3CC3B98F117F}"/>
              </a:ext>
            </a:extLst>
          </p:cNvPr>
          <p:cNvSpPr>
            <a:spLocks noGrp="1"/>
          </p:cNvSpPr>
          <p:nvPr>
            <p:ph type="title"/>
          </p:nvPr>
        </p:nvSpPr>
        <p:spPr/>
        <p:txBody>
          <a:bodyPr/>
          <a:lstStyle/>
          <a:p>
            <a:r>
              <a:rPr lang="nl-NL" dirty="0"/>
              <a:t>Fase 1 - Notweg Noord</a:t>
            </a:r>
          </a:p>
        </p:txBody>
      </p:sp>
      <p:sp>
        <p:nvSpPr>
          <p:cNvPr id="3" name="Tijdelijke aanduiding voor inhoud 2">
            <a:extLst>
              <a:ext uri="{FF2B5EF4-FFF2-40B4-BE49-F238E27FC236}">
                <a16:creationId xmlns:a16="http://schemas.microsoft.com/office/drawing/2014/main" id="{1ABC2396-DCF6-D1A0-9D42-2795E48086C6}"/>
              </a:ext>
            </a:extLst>
          </p:cNvPr>
          <p:cNvSpPr>
            <a:spLocks noGrp="1"/>
          </p:cNvSpPr>
          <p:nvPr>
            <p:ph idx="1"/>
          </p:nvPr>
        </p:nvSpPr>
        <p:spPr>
          <a:xfrm>
            <a:off x="396000" y="1446020"/>
            <a:ext cx="4723142" cy="3492000"/>
          </a:xfrm>
        </p:spPr>
        <p:txBody>
          <a:bodyPr/>
          <a:lstStyle/>
          <a:p>
            <a:pPr>
              <a:buFont typeface="Wingdings" panose="05000000000000000000" pitchFamily="2" charset="2"/>
              <a:buChar char="§"/>
            </a:pPr>
            <a:r>
              <a:rPr lang="nl-NL" sz="1700" dirty="0"/>
              <a:t> Sociaal plan is vastgesteld (december 2025)</a:t>
            </a:r>
          </a:p>
          <a:p>
            <a:pPr>
              <a:buFont typeface="Wingdings" panose="05000000000000000000" pitchFamily="2" charset="2"/>
              <a:buChar char="§"/>
            </a:pPr>
            <a:r>
              <a:rPr lang="nl-NL" sz="1700" dirty="0"/>
              <a:t> Peildatum is afgegeven (3 februari 2026)</a:t>
            </a:r>
          </a:p>
          <a:p>
            <a:pPr>
              <a:buFont typeface="Wingdings" panose="05000000000000000000" pitchFamily="2" charset="2"/>
              <a:buChar char="§"/>
            </a:pPr>
            <a:r>
              <a:rPr lang="nl-NL" sz="1700" dirty="0"/>
              <a:t> Verhuizingen gestart </a:t>
            </a:r>
          </a:p>
          <a:p>
            <a:pPr marL="0" indent="0">
              <a:buNone/>
            </a:pPr>
            <a:endParaRPr lang="nl-NL" sz="1700" dirty="0"/>
          </a:p>
          <a:p>
            <a:pPr marL="215900" indent="-215900">
              <a:buFont typeface="Wingdings" panose="05000000000000000000" pitchFamily="2" charset="2"/>
              <a:buChar char="q"/>
            </a:pPr>
            <a:r>
              <a:rPr lang="nl-NL" sz="1700"/>
              <a:t> Nog 24 huishoudens te herhuisvesten voor augustus </a:t>
            </a:r>
            <a:r>
              <a:rPr lang="nl-NL" sz="1700" dirty="0"/>
              <a:t>2027</a:t>
            </a:r>
          </a:p>
          <a:p>
            <a:pPr>
              <a:buFont typeface="Wingdings" panose="05000000000000000000" pitchFamily="2" charset="2"/>
              <a:buChar char="§"/>
            </a:pPr>
            <a:endParaRPr lang="nl-NL" sz="1700" dirty="0"/>
          </a:p>
        </p:txBody>
      </p:sp>
      <p:sp>
        <p:nvSpPr>
          <p:cNvPr id="4" name="Tijdelijke aanduiding voor voettekst 3">
            <a:extLst>
              <a:ext uri="{FF2B5EF4-FFF2-40B4-BE49-F238E27FC236}">
                <a16:creationId xmlns:a16="http://schemas.microsoft.com/office/drawing/2014/main" id="{7E2B77BB-D2E3-C0A3-47D5-54B88BA6AE15}"/>
              </a:ext>
            </a:extLst>
          </p:cNvPr>
          <p:cNvSpPr>
            <a:spLocks noGrp="1"/>
          </p:cNvSpPr>
          <p:nvPr>
            <p:ph type="ftr" sz="quarter" idx="11"/>
          </p:nvPr>
        </p:nvSpPr>
        <p:spPr/>
        <p:txBody>
          <a:bodyPr/>
          <a:lstStyle/>
          <a:p>
            <a:r>
              <a:rPr lang="nl-NL" dirty="0"/>
              <a:t>Wildemanbuurt </a:t>
            </a:r>
            <a:r>
              <a:rPr lang="nl-NL" dirty="0" err="1"/>
              <a:t>SvZ</a:t>
            </a:r>
            <a:r>
              <a:rPr lang="nl-NL" dirty="0"/>
              <a:t> 16 juni 2026</a:t>
            </a:r>
          </a:p>
        </p:txBody>
      </p:sp>
      <p:sp>
        <p:nvSpPr>
          <p:cNvPr id="5" name="Tijdelijke aanduiding voor dianummer 4">
            <a:extLst>
              <a:ext uri="{FF2B5EF4-FFF2-40B4-BE49-F238E27FC236}">
                <a16:creationId xmlns:a16="http://schemas.microsoft.com/office/drawing/2014/main" id="{A52B7043-57CA-887D-FDB1-283B21C8941A}"/>
              </a:ext>
            </a:extLst>
          </p:cNvPr>
          <p:cNvSpPr>
            <a:spLocks noGrp="1"/>
          </p:cNvSpPr>
          <p:nvPr>
            <p:ph type="sldNum" sz="quarter" idx="12"/>
          </p:nvPr>
        </p:nvSpPr>
        <p:spPr/>
        <p:txBody>
          <a:bodyPr/>
          <a:lstStyle/>
          <a:p>
            <a:fld id="{14F1411D-0280-154F-AEAC-4C20B7AA46B2}" type="slidenum">
              <a:rPr lang="nl-NL" smtClean="0"/>
              <a:t>3</a:t>
            </a:fld>
            <a:endParaRPr lang="nl-NL"/>
          </a:p>
        </p:txBody>
      </p:sp>
      <p:pic>
        <p:nvPicPr>
          <p:cNvPr id="7" name="Afbeelding 6">
            <a:extLst>
              <a:ext uri="{FF2B5EF4-FFF2-40B4-BE49-F238E27FC236}">
                <a16:creationId xmlns:a16="http://schemas.microsoft.com/office/drawing/2014/main" id="{F81495BC-C6C2-F0FA-E8AB-299352232997}"/>
              </a:ext>
            </a:extLst>
          </p:cNvPr>
          <p:cNvPicPr>
            <a:picLocks noChangeAspect="1"/>
          </p:cNvPicPr>
          <p:nvPr/>
        </p:nvPicPr>
        <p:blipFill>
          <a:blip r:embed="rId3"/>
          <a:srcRect l="4314"/>
          <a:stretch>
            <a:fillRect/>
          </a:stretch>
        </p:blipFill>
        <p:spPr>
          <a:xfrm>
            <a:off x="5179103" y="119922"/>
            <a:ext cx="3699802" cy="4542020"/>
          </a:xfrm>
          <a:prstGeom prst="rect">
            <a:avLst/>
          </a:prstGeom>
        </p:spPr>
      </p:pic>
    </p:spTree>
    <p:extLst>
      <p:ext uri="{BB962C8B-B14F-4D97-AF65-F5344CB8AC3E}">
        <p14:creationId xmlns:p14="http://schemas.microsoft.com/office/powerpoint/2010/main" val="2591466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AE692-542A-3708-6EF2-F2BF71032C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2F17A9-F4EC-9C3F-61E4-937E0B27CE2A}"/>
              </a:ext>
            </a:extLst>
          </p:cNvPr>
          <p:cNvSpPr>
            <a:spLocks noGrp="1"/>
          </p:cNvSpPr>
          <p:nvPr>
            <p:ph type="title"/>
          </p:nvPr>
        </p:nvSpPr>
        <p:spPr/>
        <p:txBody>
          <a:bodyPr/>
          <a:lstStyle/>
          <a:p>
            <a:r>
              <a:rPr lang="nl-NL" dirty="0"/>
              <a:t>Wijkkantoor Spreekuur Notweg Noord</a:t>
            </a:r>
          </a:p>
        </p:txBody>
      </p:sp>
      <p:sp>
        <p:nvSpPr>
          <p:cNvPr id="3" name="Tijdelijke aanduiding voor inhoud 2">
            <a:extLst>
              <a:ext uri="{FF2B5EF4-FFF2-40B4-BE49-F238E27FC236}">
                <a16:creationId xmlns:a16="http://schemas.microsoft.com/office/drawing/2014/main" id="{17261F3E-9FB9-D9D1-8B2E-815C47341240}"/>
              </a:ext>
            </a:extLst>
          </p:cNvPr>
          <p:cNvSpPr>
            <a:spLocks noGrp="1"/>
          </p:cNvSpPr>
          <p:nvPr>
            <p:ph idx="1"/>
          </p:nvPr>
        </p:nvSpPr>
        <p:spPr>
          <a:xfrm>
            <a:off x="378000" y="1718030"/>
            <a:ext cx="3999128" cy="3492000"/>
          </a:xfrm>
        </p:spPr>
        <p:txBody>
          <a:bodyPr/>
          <a:lstStyle/>
          <a:p>
            <a:pPr>
              <a:buFont typeface="Wingdings" panose="05000000000000000000" pitchFamily="2" charset="2"/>
              <a:buChar char="§"/>
            </a:pPr>
            <a:r>
              <a:rPr lang="nl-NL" sz="2000" b="1" dirty="0"/>
              <a:t>Bewonersbegeleiding</a:t>
            </a:r>
          </a:p>
          <a:p>
            <a:pPr>
              <a:buFont typeface="Wingdings" panose="05000000000000000000" pitchFamily="2" charset="2"/>
              <a:buChar char="§"/>
            </a:pPr>
            <a:r>
              <a:rPr lang="nl-NL" sz="2000" dirty="0"/>
              <a:t>Dinsdag 10.00 – 11.30 uur</a:t>
            </a:r>
          </a:p>
          <a:p>
            <a:pPr>
              <a:buFont typeface="Wingdings" panose="05000000000000000000" pitchFamily="2" charset="2"/>
              <a:buChar char="§"/>
            </a:pPr>
            <a:r>
              <a:rPr lang="nl-NL" sz="2000" dirty="0"/>
              <a:t>Hoekenes 3-5 </a:t>
            </a:r>
          </a:p>
          <a:p>
            <a:pPr>
              <a:buFont typeface="Wingdings" panose="05000000000000000000" pitchFamily="2" charset="2"/>
              <a:buChar char="§"/>
            </a:pPr>
            <a:r>
              <a:rPr lang="nl-NL" sz="2000" dirty="0"/>
              <a:t>Ook voor vragen herhuisvesting Wildeman</a:t>
            </a:r>
          </a:p>
          <a:p>
            <a:pPr>
              <a:buFont typeface="Wingdings" panose="05000000000000000000" pitchFamily="2" charset="2"/>
              <a:buChar char="§"/>
            </a:pPr>
            <a:endParaRPr lang="nl-NL" sz="1700" dirty="0"/>
          </a:p>
          <a:p>
            <a:pPr>
              <a:buFont typeface="Wingdings" panose="05000000000000000000" pitchFamily="2" charset="2"/>
              <a:buChar char="§"/>
            </a:pPr>
            <a:endParaRPr lang="nl-NL" sz="1700" dirty="0"/>
          </a:p>
        </p:txBody>
      </p:sp>
      <p:sp>
        <p:nvSpPr>
          <p:cNvPr id="4" name="Tijdelijke aanduiding voor voettekst 3">
            <a:extLst>
              <a:ext uri="{FF2B5EF4-FFF2-40B4-BE49-F238E27FC236}">
                <a16:creationId xmlns:a16="http://schemas.microsoft.com/office/drawing/2014/main" id="{1460467C-DC53-2EB4-55FA-ADB701CC6876}"/>
              </a:ext>
            </a:extLst>
          </p:cNvPr>
          <p:cNvSpPr>
            <a:spLocks noGrp="1"/>
          </p:cNvSpPr>
          <p:nvPr>
            <p:ph type="ftr" sz="quarter" idx="11"/>
          </p:nvPr>
        </p:nvSpPr>
        <p:spPr/>
        <p:txBody>
          <a:bodyPr/>
          <a:lstStyle/>
          <a:p>
            <a:r>
              <a:rPr lang="nl-NL"/>
              <a:t>Wildemanbuurt SvZ 16 juni 2026</a:t>
            </a:r>
            <a:endParaRPr lang="nl-NL" dirty="0"/>
          </a:p>
        </p:txBody>
      </p:sp>
      <p:sp>
        <p:nvSpPr>
          <p:cNvPr id="5" name="Tijdelijke aanduiding voor dianummer 4">
            <a:extLst>
              <a:ext uri="{FF2B5EF4-FFF2-40B4-BE49-F238E27FC236}">
                <a16:creationId xmlns:a16="http://schemas.microsoft.com/office/drawing/2014/main" id="{1EB2C50E-238E-5F1E-ADA7-77E2AF326D00}"/>
              </a:ext>
            </a:extLst>
          </p:cNvPr>
          <p:cNvSpPr>
            <a:spLocks noGrp="1"/>
          </p:cNvSpPr>
          <p:nvPr>
            <p:ph type="sldNum" sz="quarter" idx="12"/>
          </p:nvPr>
        </p:nvSpPr>
        <p:spPr/>
        <p:txBody>
          <a:bodyPr/>
          <a:lstStyle/>
          <a:p>
            <a:fld id="{14F1411D-0280-154F-AEAC-4C20B7AA46B2}" type="slidenum">
              <a:rPr lang="nl-NL" smtClean="0"/>
              <a:t>4</a:t>
            </a:fld>
            <a:endParaRPr lang="nl-NL"/>
          </a:p>
        </p:txBody>
      </p:sp>
      <p:pic>
        <p:nvPicPr>
          <p:cNvPr id="8" name="Afbeelding 7">
            <a:extLst>
              <a:ext uri="{FF2B5EF4-FFF2-40B4-BE49-F238E27FC236}">
                <a16:creationId xmlns:a16="http://schemas.microsoft.com/office/drawing/2014/main" id="{ACE60864-F43D-B4FC-39AF-CDBFBAD2C96C}"/>
              </a:ext>
            </a:extLst>
          </p:cNvPr>
          <p:cNvPicPr>
            <a:picLocks noChangeAspect="1"/>
          </p:cNvPicPr>
          <p:nvPr/>
        </p:nvPicPr>
        <p:blipFill>
          <a:blip r:embed="rId2"/>
          <a:stretch>
            <a:fillRect/>
          </a:stretch>
        </p:blipFill>
        <p:spPr>
          <a:xfrm>
            <a:off x="4377128" y="1195216"/>
            <a:ext cx="4514872" cy="3386154"/>
          </a:xfrm>
          <a:prstGeom prst="rect">
            <a:avLst/>
          </a:prstGeom>
        </p:spPr>
      </p:pic>
    </p:spTree>
    <p:extLst>
      <p:ext uri="{BB962C8B-B14F-4D97-AF65-F5344CB8AC3E}">
        <p14:creationId xmlns:p14="http://schemas.microsoft.com/office/powerpoint/2010/main" val="1987489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968F0032-8854-F794-C37A-2ED8A8ED640D}"/>
              </a:ext>
            </a:extLst>
          </p:cNvPr>
          <p:cNvPicPr>
            <a:picLocks noChangeAspect="1"/>
          </p:cNvPicPr>
          <p:nvPr/>
        </p:nvPicPr>
        <p:blipFill>
          <a:blip r:embed="rId2"/>
          <a:srcRect t="7304" b="15377"/>
          <a:stretch>
            <a:fillRect/>
          </a:stretch>
        </p:blipFill>
        <p:spPr>
          <a:xfrm>
            <a:off x="20" y="10"/>
            <a:ext cx="9143980" cy="5143490"/>
          </a:xfrm>
          <a:prstGeom prst="rect">
            <a:avLst/>
          </a:prstGeom>
          <a:noFill/>
        </p:spPr>
      </p:pic>
      <p:sp>
        <p:nvSpPr>
          <p:cNvPr id="4" name="Tijdelijke aanduiding voor dianummer 3" hidden="1">
            <a:extLst>
              <a:ext uri="{FF2B5EF4-FFF2-40B4-BE49-F238E27FC236}">
                <a16:creationId xmlns:a16="http://schemas.microsoft.com/office/drawing/2014/main" id="{D7D8900E-AFB3-4AAB-DC00-0569102BF220}"/>
              </a:ext>
            </a:extLst>
          </p:cNvPr>
          <p:cNvSpPr>
            <a:spLocks noGrp="1"/>
          </p:cNvSpPr>
          <p:nvPr>
            <p:ph type="sldNum" sz="quarter" idx="12"/>
          </p:nvPr>
        </p:nvSpPr>
        <p:spPr/>
        <p:txBody>
          <a:bodyPr/>
          <a:lstStyle/>
          <a:p>
            <a:pPr>
              <a:spcAft>
                <a:spcPts val="600"/>
              </a:spcAft>
            </a:pPr>
            <a:fld id="{14F1411D-0280-154F-AEAC-4C20B7AA46B2}" type="slidenum">
              <a:rPr lang="nl-NL" smtClean="0"/>
              <a:pPr>
                <a:spcAft>
                  <a:spcPts val="600"/>
                </a:spcAft>
              </a:pPr>
              <a:t>5</a:t>
            </a:fld>
            <a:endParaRPr lang="nl-NL"/>
          </a:p>
        </p:txBody>
      </p:sp>
      <p:sp>
        <p:nvSpPr>
          <p:cNvPr id="2" name="Tijdelijke aanduiding voor voettekst 1">
            <a:extLst>
              <a:ext uri="{FF2B5EF4-FFF2-40B4-BE49-F238E27FC236}">
                <a16:creationId xmlns:a16="http://schemas.microsoft.com/office/drawing/2014/main" id="{140F3359-3504-E52E-0A91-C97E372335A4}"/>
              </a:ext>
            </a:extLst>
          </p:cNvPr>
          <p:cNvSpPr>
            <a:spLocks noGrp="1"/>
          </p:cNvSpPr>
          <p:nvPr>
            <p:ph type="ftr" sz="quarter" idx="11"/>
          </p:nvPr>
        </p:nvSpPr>
        <p:spPr/>
        <p:txBody>
          <a:bodyPr/>
          <a:lstStyle/>
          <a:p>
            <a:r>
              <a:rPr lang="nl-NL"/>
              <a:t>Wildemanbuurt SvZ 16 juni 2026</a:t>
            </a:r>
          </a:p>
        </p:txBody>
      </p:sp>
    </p:spTree>
    <p:extLst>
      <p:ext uri="{BB962C8B-B14F-4D97-AF65-F5344CB8AC3E}">
        <p14:creationId xmlns:p14="http://schemas.microsoft.com/office/powerpoint/2010/main" val="1596109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821E6-1730-36E1-2FEF-FBE46ABE40B8}"/>
            </a:ext>
          </a:extLst>
        </p:cNvPr>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38FAB740-AD02-B92F-0413-A37E0A06262B}"/>
              </a:ext>
            </a:extLst>
          </p:cNvPr>
          <p:cNvSpPr>
            <a:spLocks noGrp="1"/>
          </p:cNvSpPr>
          <p:nvPr>
            <p:ph type="ftr" sz="quarter" idx="11"/>
          </p:nvPr>
        </p:nvSpPr>
        <p:spPr/>
        <p:txBody>
          <a:bodyPr/>
          <a:lstStyle/>
          <a:p>
            <a:r>
              <a:rPr lang="nl-NL"/>
              <a:t>Wildemanbuurt SvZ 16 juni 2026</a:t>
            </a:r>
            <a:endParaRPr lang="nl-NL" dirty="0"/>
          </a:p>
        </p:txBody>
      </p:sp>
      <p:sp>
        <p:nvSpPr>
          <p:cNvPr id="5" name="Tijdelijke aanduiding voor dianummer 4">
            <a:extLst>
              <a:ext uri="{FF2B5EF4-FFF2-40B4-BE49-F238E27FC236}">
                <a16:creationId xmlns:a16="http://schemas.microsoft.com/office/drawing/2014/main" id="{B986C73E-F1B6-4814-2B19-F789644E1455}"/>
              </a:ext>
            </a:extLst>
          </p:cNvPr>
          <p:cNvSpPr>
            <a:spLocks noGrp="1"/>
          </p:cNvSpPr>
          <p:nvPr>
            <p:ph type="sldNum" sz="quarter" idx="12"/>
          </p:nvPr>
        </p:nvSpPr>
        <p:spPr/>
        <p:txBody>
          <a:bodyPr/>
          <a:lstStyle/>
          <a:p>
            <a:fld id="{14F1411D-0280-154F-AEAC-4C20B7AA46B2}" type="slidenum">
              <a:rPr lang="nl-NL" smtClean="0"/>
              <a:t>6</a:t>
            </a:fld>
            <a:endParaRPr lang="nl-NL"/>
          </a:p>
        </p:txBody>
      </p:sp>
      <p:pic>
        <p:nvPicPr>
          <p:cNvPr id="8" name="Tijdelijke aanduiding voor inhoud 6">
            <a:extLst>
              <a:ext uri="{FF2B5EF4-FFF2-40B4-BE49-F238E27FC236}">
                <a16:creationId xmlns:a16="http://schemas.microsoft.com/office/drawing/2014/main" id="{24E2AD52-4C30-ADA8-7BF0-E221AB3F76FD}"/>
              </a:ext>
            </a:extLst>
          </p:cNvPr>
          <p:cNvPicPr>
            <a:picLocks noChangeAspect="1"/>
          </p:cNvPicPr>
          <p:nvPr/>
        </p:nvPicPr>
        <p:blipFill>
          <a:blip r:embed="rId3"/>
          <a:stretch>
            <a:fillRect/>
          </a:stretch>
        </p:blipFill>
        <p:spPr>
          <a:xfrm>
            <a:off x="5429943" y="2571750"/>
            <a:ext cx="3514551" cy="2106698"/>
          </a:xfrm>
          <a:prstGeom prst="rect">
            <a:avLst/>
          </a:prstGeom>
        </p:spPr>
      </p:pic>
      <p:sp>
        <p:nvSpPr>
          <p:cNvPr id="2" name="Titel 1">
            <a:extLst>
              <a:ext uri="{FF2B5EF4-FFF2-40B4-BE49-F238E27FC236}">
                <a16:creationId xmlns:a16="http://schemas.microsoft.com/office/drawing/2014/main" id="{E4A6C722-087F-02F7-8120-B2E66F35362E}"/>
              </a:ext>
            </a:extLst>
          </p:cNvPr>
          <p:cNvSpPr>
            <a:spLocks noGrp="1"/>
          </p:cNvSpPr>
          <p:nvPr>
            <p:ph type="title"/>
          </p:nvPr>
        </p:nvSpPr>
        <p:spPr/>
        <p:txBody>
          <a:bodyPr/>
          <a:lstStyle/>
          <a:p>
            <a:r>
              <a:rPr lang="nl-NL" dirty="0" err="1"/>
              <a:t>Notblok</a:t>
            </a:r>
            <a:r>
              <a:rPr lang="nl-NL" dirty="0"/>
              <a:t> ontwerp &amp; bouw</a:t>
            </a:r>
          </a:p>
        </p:txBody>
      </p:sp>
      <p:pic>
        <p:nvPicPr>
          <p:cNvPr id="10" name="Afbeelding 9">
            <a:extLst>
              <a:ext uri="{FF2B5EF4-FFF2-40B4-BE49-F238E27FC236}">
                <a16:creationId xmlns:a16="http://schemas.microsoft.com/office/drawing/2014/main" id="{28A1D980-003D-F997-5809-F59CC9F888FE}"/>
              </a:ext>
            </a:extLst>
          </p:cNvPr>
          <p:cNvPicPr>
            <a:picLocks noChangeAspect="1"/>
          </p:cNvPicPr>
          <p:nvPr/>
        </p:nvPicPr>
        <p:blipFill>
          <a:blip r:embed="rId4"/>
          <a:srcRect l="60370" t="7699" r="15397" b="63456"/>
          <a:stretch>
            <a:fillRect/>
          </a:stretch>
        </p:blipFill>
        <p:spPr>
          <a:xfrm>
            <a:off x="6384471" y="229630"/>
            <a:ext cx="2560023" cy="2217599"/>
          </a:xfrm>
          <a:prstGeom prst="rect">
            <a:avLst/>
          </a:prstGeom>
        </p:spPr>
      </p:pic>
      <p:graphicFrame>
        <p:nvGraphicFramePr>
          <p:cNvPr id="9" name="Tijdelijke aanduiding voor inhoud 5">
            <a:extLst>
              <a:ext uri="{FF2B5EF4-FFF2-40B4-BE49-F238E27FC236}">
                <a16:creationId xmlns:a16="http://schemas.microsoft.com/office/drawing/2014/main" id="{DE1F4C78-D94E-7E48-D09A-25AD63A2BD07}"/>
              </a:ext>
            </a:extLst>
          </p:cNvPr>
          <p:cNvGraphicFramePr>
            <a:graphicFrameLocks/>
          </p:cNvGraphicFramePr>
          <p:nvPr>
            <p:extLst>
              <p:ext uri="{D42A27DB-BD31-4B8C-83A1-F6EECF244321}">
                <p14:modId xmlns:p14="http://schemas.microsoft.com/office/powerpoint/2010/main" val="4124195237"/>
              </p:ext>
            </p:extLst>
          </p:nvPr>
        </p:nvGraphicFramePr>
        <p:xfrm>
          <a:off x="378000" y="1034261"/>
          <a:ext cx="4522246" cy="3547478"/>
        </p:xfrm>
        <a:graphic>
          <a:graphicData uri="http://schemas.openxmlformats.org/drawingml/2006/table">
            <a:tbl>
              <a:tblPr firstRow="1" bandRow="1">
                <a:tableStyleId>{5C22544A-7EE6-4342-B048-85BDC9FD1C3A}</a:tableStyleId>
              </a:tblPr>
              <a:tblGrid>
                <a:gridCol w="2796608">
                  <a:extLst>
                    <a:ext uri="{9D8B030D-6E8A-4147-A177-3AD203B41FA5}">
                      <a16:colId xmlns:a16="http://schemas.microsoft.com/office/drawing/2014/main" val="1546586219"/>
                    </a:ext>
                  </a:extLst>
                </a:gridCol>
                <a:gridCol w="1725638">
                  <a:extLst>
                    <a:ext uri="{9D8B030D-6E8A-4147-A177-3AD203B41FA5}">
                      <a16:colId xmlns:a16="http://schemas.microsoft.com/office/drawing/2014/main" val="694807536"/>
                    </a:ext>
                  </a:extLst>
                </a:gridCol>
              </a:tblGrid>
              <a:tr h="372239">
                <a:tc>
                  <a:txBody>
                    <a:bodyPr/>
                    <a:lstStyle/>
                    <a:p>
                      <a:r>
                        <a:rPr lang="nl-NL" sz="1500" dirty="0">
                          <a:solidFill>
                            <a:schemeClr val="tx1"/>
                          </a:solidFill>
                        </a:rPr>
                        <a:t>Activiteit</a:t>
                      </a:r>
                    </a:p>
                  </a:txBody>
                  <a:tcPr/>
                </a:tc>
                <a:tc>
                  <a:txBody>
                    <a:bodyPr/>
                    <a:lstStyle/>
                    <a:p>
                      <a:r>
                        <a:rPr lang="nl-NL" sz="1500" dirty="0">
                          <a:solidFill>
                            <a:schemeClr val="tx1"/>
                          </a:solidFill>
                        </a:rPr>
                        <a:t>Voorlopige planning </a:t>
                      </a:r>
                    </a:p>
                  </a:txBody>
                  <a:tcPr/>
                </a:tc>
                <a:extLst>
                  <a:ext uri="{0D108BD9-81ED-4DB2-BD59-A6C34878D82A}">
                    <a16:rowId xmlns:a16="http://schemas.microsoft.com/office/drawing/2014/main" val="1350795579"/>
                  </a:ext>
                </a:extLst>
              </a:tr>
              <a:tr h="37223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500" dirty="0"/>
                        <a:t>Bouwpartner geselecteerd</a:t>
                      </a:r>
                    </a:p>
                  </a:txBody>
                  <a:tcPr/>
                </a:tc>
                <a:tc>
                  <a:txBody>
                    <a:bodyPr/>
                    <a:lstStyle/>
                    <a:p>
                      <a:r>
                        <a:rPr lang="nl-NL" sz="1500" dirty="0"/>
                        <a:t>Gereed</a:t>
                      </a:r>
                    </a:p>
                  </a:txBody>
                  <a:tcPr/>
                </a:tc>
                <a:extLst>
                  <a:ext uri="{0D108BD9-81ED-4DB2-BD59-A6C34878D82A}">
                    <a16:rowId xmlns:a16="http://schemas.microsoft.com/office/drawing/2014/main" val="1454486521"/>
                  </a:ext>
                </a:extLst>
              </a:tr>
              <a:tr h="37223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500" dirty="0"/>
                        <a:t>Ontwerpen in bouwteam</a:t>
                      </a:r>
                    </a:p>
                  </a:txBody>
                  <a:tcPr/>
                </a:tc>
                <a:tc>
                  <a:txBody>
                    <a:bodyPr/>
                    <a:lstStyle/>
                    <a:p>
                      <a:r>
                        <a:rPr lang="nl-NL" sz="1500" dirty="0"/>
                        <a:t>Start nu</a:t>
                      </a:r>
                    </a:p>
                  </a:txBody>
                  <a:tcPr/>
                </a:tc>
                <a:extLst>
                  <a:ext uri="{0D108BD9-81ED-4DB2-BD59-A6C34878D82A}">
                    <a16:rowId xmlns:a16="http://schemas.microsoft.com/office/drawing/2014/main" val="1835539081"/>
                  </a:ext>
                </a:extLst>
              </a:tr>
              <a:tr h="37223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500" dirty="0"/>
                        <a:t>Wijziging omgevingsplan akkoord</a:t>
                      </a:r>
                    </a:p>
                  </a:txBody>
                  <a:tcPr/>
                </a:tc>
                <a:tc>
                  <a:txBody>
                    <a:bodyPr/>
                    <a:lstStyle/>
                    <a:p>
                      <a:r>
                        <a:rPr lang="nl-NL" sz="1500" dirty="0"/>
                        <a:t>?</a:t>
                      </a:r>
                    </a:p>
                  </a:txBody>
                  <a:tcPr/>
                </a:tc>
                <a:extLst>
                  <a:ext uri="{0D108BD9-81ED-4DB2-BD59-A6C34878D82A}">
                    <a16:rowId xmlns:a16="http://schemas.microsoft.com/office/drawing/2014/main" val="1419528275"/>
                  </a:ext>
                </a:extLst>
              </a:tr>
              <a:tr h="372239">
                <a:tc>
                  <a:txBody>
                    <a:bodyPr/>
                    <a:lstStyle/>
                    <a:p>
                      <a:r>
                        <a:rPr lang="nl-NL" sz="1500" dirty="0"/>
                        <a:t>Definitief ontwerp akkoord</a:t>
                      </a:r>
                    </a:p>
                  </a:txBody>
                  <a:tcPr/>
                </a:tc>
                <a:tc>
                  <a:txBody>
                    <a:bodyPr/>
                    <a:lstStyle/>
                    <a:p>
                      <a:r>
                        <a:rPr lang="nl-NL" sz="1500" dirty="0"/>
                        <a:t>April 2027</a:t>
                      </a:r>
                    </a:p>
                  </a:txBody>
                  <a:tcPr/>
                </a:tc>
                <a:extLst>
                  <a:ext uri="{0D108BD9-81ED-4DB2-BD59-A6C34878D82A}">
                    <a16:rowId xmlns:a16="http://schemas.microsoft.com/office/drawing/2014/main" val="2515415018"/>
                  </a:ext>
                </a:extLst>
              </a:tr>
              <a:tr h="39316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500" kern="1200" dirty="0">
                          <a:solidFill>
                            <a:schemeClr val="dk1"/>
                          </a:solidFill>
                          <a:latin typeface="+mn-lt"/>
                          <a:ea typeface="+mn-ea"/>
                          <a:cs typeface="+mn-cs"/>
                        </a:rPr>
                        <a:t>Omgevingsvergunning aanvraag</a:t>
                      </a:r>
                    </a:p>
                  </a:txBody>
                  <a:tcPr/>
                </a:tc>
                <a:tc>
                  <a:txBody>
                    <a:bodyPr/>
                    <a:lstStyle/>
                    <a:p>
                      <a:r>
                        <a:rPr lang="nl-NL" sz="1500" dirty="0"/>
                        <a:t>April 2027</a:t>
                      </a:r>
                    </a:p>
                  </a:txBody>
                  <a:tcPr/>
                </a:tc>
                <a:extLst>
                  <a:ext uri="{0D108BD9-81ED-4DB2-BD59-A6C34878D82A}">
                    <a16:rowId xmlns:a16="http://schemas.microsoft.com/office/drawing/2014/main" val="2742096132"/>
                  </a:ext>
                </a:extLst>
              </a:tr>
              <a:tr h="372239">
                <a:tc>
                  <a:txBody>
                    <a:bodyPr/>
                    <a:lstStyle/>
                    <a:p>
                      <a:r>
                        <a:rPr lang="nl-NL" sz="1500" dirty="0"/>
                        <a:t>Start sloop</a:t>
                      </a:r>
                    </a:p>
                  </a:txBody>
                  <a:tcPr/>
                </a:tc>
                <a:tc>
                  <a:txBody>
                    <a:bodyPr/>
                    <a:lstStyle/>
                    <a:p>
                      <a:r>
                        <a:rPr lang="nl-NL" sz="1500" dirty="0"/>
                        <a:t>Oktober 2027</a:t>
                      </a:r>
                    </a:p>
                  </a:txBody>
                  <a:tcPr/>
                </a:tc>
                <a:extLst>
                  <a:ext uri="{0D108BD9-81ED-4DB2-BD59-A6C34878D82A}">
                    <a16:rowId xmlns:a16="http://schemas.microsoft.com/office/drawing/2014/main" val="1902597623"/>
                  </a:ext>
                </a:extLst>
              </a:tr>
              <a:tr h="372239">
                <a:tc>
                  <a:txBody>
                    <a:bodyPr/>
                    <a:lstStyle/>
                    <a:p>
                      <a:r>
                        <a:rPr lang="nl-NL" sz="1500" dirty="0"/>
                        <a:t>Start bouw</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500" dirty="0"/>
                        <a:t>Maart 2028</a:t>
                      </a:r>
                    </a:p>
                  </a:txBody>
                  <a:tcPr/>
                </a:tc>
                <a:extLst>
                  <a:ext uri="{0D108BD9-81ED-4DB2-BD59-A6C34878D82A}">
                    <a16:rowId xmlns:a16="http://schemas.microsoft.com/office/drawing/2014/main" val="683213175"/>
                  </a:ext>
                </a:extLst>
              </a:tr>
              <a:tr h="372239">
                <a:tc>
                  <a:txBody>
                    <a:bodyPr/>
                    <a:lstStyle/>
                    <a:p>
                      <a:r>
                        <a:rPr lang="nl-NL" sz="1500" dirty="0"/>
                        <a:t>Start oplevering </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nl-NL" sz="1500" dirty="0"/>
                        <a:t>September 2029</a:t>
                      </a:r>
                    </a:p>
                  </a:txBody>
                  <a:tcPr/>
                </a:tc>
                <a:extLst>
                  <a:ext uri="{0D108BD9-81ED-4DB2-BD59-A6C34878D82A}">
                    <a16:rowId xmlns:a16="http://schemas.microsoft.com/office/drawing/2014/main" val="3930120244"/>
                  </a:ext>
                </a:extLst>
              </a:tr>
            </a:tbl>
          </a:graphicData>
        </a:graphic>
      </p:graphicFrame>
    </p:spTree>
    <p:extLst>
      <p:ext uri="{BB962C8B-B14F-4D97-AF65-F5344CB8AC3E}">
        <p14:creationId xmlns:p14="http://schemas.microsoft.com/office/powerpoint/2010/main" val="3768428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9CAF97-75A2-B38C-3A66-3072A41597DA}"/>
              </a:ext>
            </a:extLst>
          </p:cNvPr>
          <p:cNvSpPr>
            <a:spLocks noGrp="1"/>
          </p:cNvSpPr>
          <p:nvPr>
            <p:ph type="title"/>
          </p:nvPr>
        </p:nvSpPr>
        <p:spPr/>
        <p:txBody>
          <a:bodyPr/>
          <a:lstStyle/>
          <a:p>
            <a:r>
              <a:rPr lang="nl-NL" dirty="0" err="1"/>
              <a:t>Notblok</a:t>
            </a:r>
            <a:r>
              <a:rPr lang="nl-NL" dirty="0"/>
              <a:t> ontwerp</a:t>
            </a:r>
          </a:p>
        </p:txBody>
      </p:sp>
      <p:sp>
        <p:nvSpPr>
          <p:cNvPr id="5" name="Tijdelijke aanduiding voor dianummer 4">
            <a:extLst>
              <a:ext uri="{FF2B5EF4-FFF2-40B4-BE49-F238E27FC236}">
                <a16:creationId xmlns:a16="http://schemas.microsoft.com/office/drawing/2014/main" id="{8B62A83F-B044-6EED-F7D9-7AC44A1F56D4}"/>
              </a:ext>
            </a:extLst>
          </p:cNvPr>
          <p:cNvSpPr>
            <a:spLocks noGrp="1"/>
          </p:cNvSpPr>
          <p:nvPr>
            <p:ph type="sldNum" sz="quarter" idx="12"/>
          </p:nvPr>
        </p:nvSpPr>
        <p:spPr/>
        <p:txBody>
          <a:bodyPr/>
          <a:lstStyle/>
          <a:p>
            <a:fld id="{14F1411D-0280-154F-AEAC-4C20B7AA46B2}" type="slidenum">
              <a:rPr lang="nl-NL" smtClean="0"/>
              <a:t>7</a:t>
            </a:fld>
            <a:endParaRPr lang="nl-NL"/>
          </a:p>
        </p:txBody>
      </p:sp>
      <p:pic>
        <p:nvPicPr>
          <p:cNvPr id="7" name="Afbeelding 6">
            <a:extLst>
              <a:ext uri="{FF2B5EF4-FFF2-40B4-BE49-F238E27FC236}">
                <a16:creationId xmlns:a16="http://schemas.microsoft.com/office/drawing/2014/main" id="{C746B7AE-7A6F-A73A-D6BA-894416D16EBA}"/>
              </a:ext>
            </a:extLst>
          </p:cNvPr>
          <p:cNvPicPr>
            <a:picLocks noChangeAspect="1"/>
          </p:cNvPicPr>
          <p:nvPr/>
        </p:nvPicPr>
        <p:blipFill>
          <a:blip r:embed="rId2"/>
          <a:srcRect t="14214"/>
          <a:stretch>
            <a:fillRect/>
          </a:stretch>
        </p:blipFill>
        <p:spPr>
          <a:xfrm>
            <a:off x="42082" y="3072851"/>
            <a:ext cx="9000318" cy="2107342"/>
          </a:xfrm>
          <a:prstGeom prst="rect">
            <a:avLst/>
          </a:prstGeom>
        </p:spPr>
      </p:pic>
      <p:pic>
        <p:nvPicPr>
          <p:cNvPr id="4" name="Afbeelding 3">
            <a:extLst>
              <a:ext uri="{FF2B5EF4-FFF2-40B4-BE49-F238E27FC236}">
                <a16:creationId xmlns:a16="http://schemas.microsoft.com/office/drawing/2014/main" id="{E485CCBE-0B86-C71B-ACA5-6AE5B2FA964C}"/>
              </a:ext>
            </a:extLst>
          </p:cNvPr>
          <p:cNvPicPr>
            <a:picLocks noChangeAspect="1"/>
          </p:cNvPicPr>
          <p:nvPr/>
        </p:nvPicPr>
        <p:blipFill>
          <a:blip r:embed="rId3"/>
          <a:srcRect t="21625" b="26478"/>
          <a:stretch>
            <a:fillRect/>
          </a:stretch>
        </p:blipFill>
        <p:spPr>
          <a:xfrm>
            <a:off x="0" y="871746"/>
            <a:ext cx="9144000" cy="2157359"/>
          </a:xfrm>
          <a:prstGeom prst="rect">
            <a:avLst/>
          </a:prstGeom>
        </p:spPr>
      </p:pic>
    </p:spTree>
    <p:extLst>
      <p:ext uri="{BB962C8B-B14F-4D97-AF65-F5344CB8AC3E}">
        <p14:creationId xmlns:p14="http://schemas.microsoft.com/office/powerpoint/2010/main" val="376102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6F4D49A0-382E-9513-5BBF-5C17F69AA646}"/>
              </a:ext>
            </a:extLst>
          </p:cNvPr>
          <p:cNvSpPr>
            <a:spLocks noGrp="1"/>
          </p:cNvSpPr>
          <p:nvPr>
            <p:ph type="sldNum" sz="quarter" idx="12"/>
          </p:nvPr>
        </p:nvSpPr>
        <p:spPr/>
        <p:txBody>
          <a:bodyPr/>
          <a:lstStyle/>
          <a:p>
            <a:fld id="{14F1411D-0280-154F-AEAC-4C20B7AA46B2}" type="slidenum">
              <a:rPr lang="nl-NL" smtClean="0"/>
              <a:t>8</a:t>
            </a:fld>
            <a:endParaRPr lang="nl-NL"/>
          </a:p>
        </p:txBody>
      </p:sp>
      <p:sp>
        <p:nvSpPr>
          <p:cNvPr id="8" name="Titel 1">
            <a:extLst>
              <a:ext uri="{FF2B5EF4-FFF2-40B4-BE49-F238E27FC236}">
                <a16:creationId xmlns:a16="http://schemas.microsoft.com/office/drawing/2014/main" id="{E9C96043-B12D-7A79-5944-4D49F10ECF04}"/>
              </a:ext>
            </a:extLst>
          </p:cNvPr>
          <p:cNvSpPr>
            <a:spLocks noGrp="1"/>
          </p:cNvSpPr>
          <p:nvPr>
            <p:ph type="title"/>
          </p:nvPr>
        </p:nvSpPr>
        <p:spPr>
          <a:xfrm>
            <a:off x="395288" y="395288"/>
            <a:ext cx="7561262" cy="433387"/>
          </a:xfrm>
        </p:spPr>
        <p:txBody>
          <a:bodyPr/>
          <a:lstStyle/>
          <a:p>
            <a:r>
              <a:rPr lang="nl-NL" dirty="0"/>
              <a:t>Meedenken over </a:t>
            </a:r>
            <a:r>
              <a:rPr lang="nl-NL" dirty="0" err="1"/>
              <a:t>Notblok</a:t>
            </a:r>
            <a:r>
              <a:rPr lang="nl-NL" dirty="0"/>
              <a:t>?</a:t>
            </a:r>
          </a:p>
        </p:txBody>
      </p:sp>
      <p:pic>
        <p:nvPicPr>
          <p:cNvPr id="14" name="Afbeelding 13">
            <a:extLst>
              <a:ext uri="{FF2B5EF4-FFF2-40B4-BE49-F238E27FC236}">
                <a16:creationId xmlns:a16="http://schemas.microsoft.com/office/drawing/2014/main" id="{A758534A-CCFA-2B29-4DB3-84F99082ED41}"/>
              </a:ext>
            </a:extLst>
          </p:cNvPr>
          <p:cNvPicPr>
            <a:picLocks noChangeAspect="1"/>
          </p:cNvPicPr>
          <p:nvPr/>
        </p:nvPicPr>
        <p:blipFill>
          <a:blip r:embed="rId3"/>
          <a:stretch>
            <a:fillRect/>
          </a:stretch>
        </p:blipFill>
        <p:spPr>
          <a:xfrm>
            <a:off x="5588436" y="266797"/>
            <a:ext cx="3291123" cy="2158605"/>
          </a:xfrm>
          <a:prstGeom prst="rect">
            <a:avLst/>
          </a:prstGeom>
        </p:spPr>
      </p:pic>
      <p:pic>
        <p:nvPicPr>
          <p:cNvPr id="7" name="Afbeelding 6">
            <a:extLst>
              <a:ext uri="{FF2B5EF4-FFF2-40B4-BE49-F238E27FC236}">
                <a16:creationId xmlns:a16="http://schemas.microsoft.com/office/drawing/2014/main" id="{6D28C450-8CB4-FE9C-08BA-6D6177A6FED8}"/>
              </a:ext>
            </a:extLst>
          </p:cNvPr>
          <p:cNvPicPr>
            <a:picLocks noChangeAspect="1"/>
          </p:cNvPicPr>
          <p:nvPr/>
        </p:nvPicPr>
        <p:blipFill>
          <a:blip r:embed="rId4"/>
          <a:srcRect r="45043" b="-80148"/>
          <a:stretch>
            <a:fillRect/>
          </a:stretch>
        </p:blipFill>
        <p:spPr>
          <a:xfrm>
            <a:off x="251867" y="833827"/>
            <a:ext cx="5025292" cy="806833"/>
          </a:xfrm>
          <a:prstGeom prst="rect">
            <a:avLst/>
          </a:prstGeom>
        </p:spPr>
      </p:pic>
      <p:pic>
        <p:nvPicPr>
          <p:cNvPr id="9" name="Afbeelding 8">
            <a:extLst>
              <a:ext uri="{FF2B5EF4-FFF2-40B4-BE49-F238E27FC236}">
                <a16:creationId xmlns:a16="http://schemas.microsoft.com/office/drawing/2014/main" id="{458A7294-BB09-2E0D-A160-B0435816C5F7}"/>
              </a:ext>
            </a:extLst>
          </p:cNvPr>
          <p:cNvPicPr>
            <a:picLocks noChangeAspect="1"/>
          </p:cNvPicPr>
          <p:nvPr/>
        </p:nvPicPr>
        <p:blipFill>
          <a:blip r:embed="rId5"/>
          <a:stretch>
            <a:fillRect/>
          </a:stretch>
        </p:blipFill>
        <p:spPr>
          <a:xfrm>
            <a:off x="2133882" y="2552261"/>
            <a:ext cx="3369289" cy="2151030"/>
          </a:xfrm>
          <a:prstGeom prst="rect">
            <a:avLst/>
          </a:prstGeom>
        </p:spPr>
      </p:pic>
      <p:pic>
        <p:nvPicPr>
          <p:cNvPr id="11" name="Afbeelding 10">
            <a:extLst>
              <a:ext uri="{FF2B5EF4-FFF2-40B4-BE49-F238E27FC236}">
                <a16:creationId xmlns:a16="http://schemas.microsoft.com/office/drawing/2014/main" id="{E1FA1761-2B73-5F2D-7BE9-11F0B766C1E1}"/>
              </a:ext>
            </a:extLst>
          </p:cNvPr>
          <p:cNvPicPr>
            <a:picLocks noChangeAspect="1"/>
          </p:cNvPicPr>
          <p:nvPr/>
        </p:nvPicPr>
        <p:blipFill>
          <a:blip r:embed="rId6"/>
          <a:stretch>
            <a:fillRect/>
          </a:stretch>
        </p:blipFill>
        <p:spPr>
          <a:xfrm>
            <a:off x="5588436" y="2553893"/>
            <a:ext cx="3278683" cy="2100482"/>
          </a:xfrm>
          <a:prstGeom prst="rect">
            <a:avLst/>
          </a:prstGeom>
        </p:spPr>
      </p:pic>
      <p:sp>
        <p:nvSpPr>
          <p:cNvPr id="10" name="Tijdelijke aanduiding voor inhoud 2">
            <a:extLst>
              <a:ext uri="{FF2B5EF4-FFF2-40B4-BE49-F238E27FC236}">
                <a16:creationId xmlns:a16="http://schemas.microsoft.com/office/drawing/2014/main" id="{916AD8B9-8AEF-1EC4-1202-70310B747826}"/>
              </a:ext>
            </a:extLst>
          </p:cNvPr>
          <p:cNvSpPr>
            <a:spLocks noGrp="1"/>
          </p:cNvSpPr>
          <p:nvPr>
            <p:ph idx="1"/>
          </p:nvPr>
        </p:nvSpPr>
        <p:spPr>
          <a:xfrm>
            <a:off x="374878" y="1256733"/>
            <a:ext cx="5369656" cy="3532821"/>
          </a:xfrm>
        </p:spPr>
        <p:txBody>
          <a:bodyPr/>
          <a:lstStyle/>
          <a:p>
            <a:pPr>
              <a:buFont typeface="Wingdings" panose="05000000000000000000" pitchFamily="2" charset="2"/>
              <a:buChar char="§"/>
            </a:pPr>
            <a:r>
              <a:rPr lang="nl-NL" sz="2000" dirty="0"/>
              <a:t>Met bouwpartner erbij in september 2026</a:t>
            </a:r>
          </a:p>
          <a:p>
            <a:pPr>
              <a:buFont typeface="Wingdings" panose="05000000000000000000" pitchFamily="2" charset="2"/>
              <a:buChar char="§"/>
            </a:pPr>
            <a:r>
              <a:rPr lang="nl-NL" sz="2000" dirty="0"/>
              <a:t>Bewoners van fase 3 die willen komen ?</a:t>
            </a:r>
            <a:endParaRPr lang="en-US" sz="2000" dirty="0"/>
          </a:p>
          <a:p>
            <a:pPr>
              <a:buFont typeface="Wingdings" panose="05000000000000000000" pitchFamily="2" charset="2"/>
              <a:buChar char="§"/>
            </a:pPr>
            <a:r>
              <a:rPr lang="nl-NL" sz="2000" dirty="0"/>
              <a:t>Laat weten via yderoos@stadgenoot.nl</a:t>
            </a:r>
          </a:p>
          <a:p>
            <a:pPr>
              <a:buFont typeface="Wingdings" panose="05000000000000000000" pitchFamily="2" charset="2"/>
              <a:buChar char="§"/>
            </a:pPr>
            <a:endParaRPr lang="nl-NL" sz="2000" dirty="0">
              <a:latin typeface="Arial"/>
              <a:cs typeface="Arial"/>
            </a:endParaRPr>
          </a:p>
          <a:p>
            <a:pPr>
              <a:buFont typeface="Wingdings" panose="05000000000000000000" pitchFamily="2" charset="2"/>
              <a:buChar char="§"/>
            </a:pPr>
            <a:endParaRPr lang="nl-NL" sz="1700" dirty="0"/>
          </a:p>
        </p:txBody>
      </p:sp>
    </p:spTree>
    <p:extLst>
      <p:ext uri="{BB962C8B-B14F-4D97-AF65-F5344CB8AC3E}">
        <p14:creationId xmlns:p14="http://schemas.microsoft.com/office/powerpoint/2010/main" val="3408540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F8161-3263-994F-3CCA-2B3D1913BA6A}"/>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E67F4C11-E82E-FD24-4B3A-C8696C74630F}"/>
              </a:ext>
            </a:extLst>
          </p:cNvPr>
          <p:cNvSpPr>
            <a:spLocks noGrp="1"/>
          </p:cNvSpPr>
          <p:nvPr>
            <p:ph type="title"/>
          </p:nvPr>
        </p:nvSpPr>
        <p:spPr>
          <a:xfrm>
            <a:off x="396000" y="396000"/>
            <a:ext cx="7560000" cy="432000"/>
          </a:xfrm>
        </p:spPr>
        <p:txBody>
          <a:bodyPr/>
          <a:lstStyle/>
          <a:p>
            <a:r>
              <a:rPr lang="en-US" dirty="0">
                <a:latin typeface="Rooney Office"/>
              </a:rPr>
              <a:t>Wildeman</a:t>
            </a:r>
            <a:endParaRPr lang="en-US" sz="2000" dirty="0">
              <a:latin typeface="Rooney Office"/>
            </a:endParaRPr>
          </a:p>
        </p:txBody>
      </p:sp>
      <p:sp>
        <p:nvSpPr>
          <p:cNvPr id="3" name="Tijdelijke aanduiding voor dianummer 2">
            <a:extLst>
              <a:ext uri="{FF2B5EF4-FFF2-40B4-BE49-F238E27FC236}">
                <a16:creationId xmlns:a16="http://schemas.microsoft.com/office/drawing/2014/main" id="{E0B0C8AF-181F-1EF4-4AA5-301B44111137}"/>
              </a:ext>
            </a:extLst>
          </p:cNvPr>
          <p:cNvSpPr>
            <a:spLocks noGrp="1"/>
          </p:cNvSpPr>
          <p:nvPr>
            <p:ph type="sldNum" sz="quarter" idx="12"/>
          </p:nvPr>
        </p:nvSpPr>
        <p:spPr>
          <a:xfrm>
            <a:off x="252000" y="4788000"/>
            <a:ext cx="252000" cy="180000"/>
          </a:xfrm>
        </p:spPr>
        <p:txBody>
          <a:bodyPr anchor="t">
            <a:normAutofit/>
          </a:bodyPr>
          <a:lstStyle/>
          <a:p>
            <a:pPr>
              <a:spcAft>
                <a:spcPts val="600"/>
              </a:spcAft>
            </a:pPr>
            <a:fld id="{14F1411D-0280-154F-AEAC-4C20B7AA46B2}" type="slidenum">
              <a:rPr lang="nl-NL" smtClean="0"/>
              <a:pPr>
                <a:spcAft>
                  <a:spcPts val="600"/>
                </a:spcAft>
              </a:pPr>
              <a:t>9</a:t>
            </a:fld>
            <a:endParaRPr lang="nl-NL"/>
          </a:p>
        </p:txBody>
      </p:sp>
      <p:pic>
        <p:nvPicPr>
          <p:cNvPr id="9" name="Picture 8">
            <a:extLst>
              <a:ext uri="{FF2B5EF4-FFF2-40B4-BE49-F238E27FC236}">
                <a16:creationId xmlns:a16="http://schemas.microsoft.com/office/drawing/2014/main" id="{B81C662B-7C5D-025C-D3B5-DEA78A7CC3DD}"/>
              </a:ext>
            </a:extLst>
          </p:cNvPr>
          <p:cNvPicPr>
            <a:picLocks noChangeAspect="1"/>
          </p:cNvPicPr>
          <p:nvPr/>
        </p:nvPicPr>
        <p:blipFill>
          <a:blip r:embed="rId2"/>
          <a:srcRect l="341" t="1252" r="208" b="54114"/>
          <a:stretch>
            <a:fillRect/>
          </a:stretch>
        </p:blipFill>
        <p:spPr>
          <a:xfrm>
            <a:off x="4288045" y="168750"/>
            <a:ext cx="2909924" cy="2492525"/>
          </a:xfrm>
          <a:prstGeom prst="rect">
            <a:avLst/>
          </a:prstGeom>
        </p:spPr>
      </p:pic>
      <p:sp>
        <p:nvSpPr>
          <p:cNvPr id="6" name="Title 1">
            <a:extLst>
              <a:ext uri="{FF2B5EF4-FFF2-40B4-BE49-F238E27FC236}">
                <a16:creationId xmlns:a16="http://schemas.microsoft.com/office/drawing/2014/main" id="{810EAE87-0B22-9A5B-3AAD-3FEE671F16FC}"/>
              </a:ext>
            </a:extLst>
          </p:cNvPr>
          <p:cNvSpPr txBox="1">
            <a:spLocks/>
          </p:cNvSpPr>
          <p:nvPr/>
        </p:nvSpPr>
        <p:spPr>
          <a:xfrm>
            <a:off x="396000" y="466709"/>
            <a:ext cx="7560000" cy="432000"/>
          </a:xfrm>
          <a:prstGeom prst="rect">
            <a:avLst/>
          </a:prstGeom>
          <a:noFill/>
        </p:spPr>
        <p:txBody>
          <a:bodyPr vert="horz" lIns="0" tIns="0" rIns="0" bIns="0" rtlCol="0" anchor="t" anchorCtr="0">
            <a:noAutofit/>
          </a:bodyPr>
          <a:lstStyle>
            <a:lvl1pPr algn="l" defTabSz="685800" rtl="0" eaLnBrk="1" latinLnBrk="0" hangingPunct="1">
              <a:lnSpc>
                <a:spcPct val="90000"/>
              </a:lnSpc>
              <a:spcBef>
                <a:spcPct val="0"/>
              </a:spcBef>
              <a:buNone/>
              <a:defRPr sz="2500" b="1" kern="1200">
                <a:solidFill>
                  <a:schemeClr val="tx2"/>
                </a:solidFill>
                <a:latin typeface="Rooney Office" panose="020F0503040306060404" pitchFamily="34" charset="0"/>
                <a:ea typeface="+mj-ea"/>
                <a:cs typeface="+mj-cs"/>
              </a:defRPr>
            </a:lvl1pPr>
          </a:lstStyle>
          <a:p>
            <a:br>
              <a:rPr lang="en-US" dirty="0">
                <a:latin typeface="Rooney Office"/>
              </a:rPr>
            </a:br>
            <a:r>
              <a:rPr lang="en-US" sz="2000" dirty="0" err="1">
                <a:latin typeface="Rooney Office"/>
              </a:rPr>
              <a:t>Voorlopige</a:t>
            </a:r>
            <a:r>
              <a:rPr lang="en-US" sz="2000" dirty="0">
                <a:latin typeface="Rooney Office"/>
              </a:rPr>
              <a:t> </a:t>
            </a:r>
            <a:r>
              <a:rPr lang="en-US" sz="2000" dirty="0" err="1">
                <a:latin typeface="Rooney Office"/>
              </a:rPr>
              <a:t>Fasering</a:t>
            </a:r>
            <a:r>
              <a:rPr lang="en-US" sz="2000" dirty="0">
                <a:latin typeface="Rooney Office"/>
              </a:rPr>
              <a:t> &amp; Planning</a:t>
            </a:r>
          </a:p>
        </p:txBody>
      </p:sp>
      <p:sp>
        <p:nvSpPr>
          <p:cNvPr id="2" name="Tijdelijke aanduiding voor voettekst 1">
            <a:extLst>
              <a:ext uri="{FF2B5EF4-FFF2-40B4-BE49-F238E27FC236}">
                <a16:creationId xmlns:a16="http://schemas.microsoft.com/office/drawing/2014/main" id="{E84A4C56-96F1-82BA-B3E5-D9E72B1192C0}"/>
              </a:ext>
            </a:extLst>
          </p:cNvPr>
          <p:cNvSpPr>
            <a:spLocks noGrp="1"/>
          </p:cNvSpPr>
          <p:nvPr>
            <p:ph type="ftr" sz="quarter" idx="11"/>
          </p:nvPr>
        </p:nvSpPr>
        <p:spPr/>
        <p:txBody>
          <a:bodyPr/>
          <a:lstStyle/>
          <a:p>
            <a:r>
              <a:rPr lang="nl-NL"/>
              <a:t>Wildemanbuurt SvZ 16 juni 2026</a:t>
            </a:r>
          </a:p>
        </p:txBody>
      </p:sp>
      <p:pic>
        <p:nvPicPr>
          <p:cNvPr id="7" name="Afbeelding 6">
            <a:extLst>
              <a:ext uri="{FF2B5EF4-FFF2-40B4-BE49-F238E27FC236}">
                <a16:creationId xmlns:a16="http://schemas.microsoft.com/office/drawing/2014/main" id="{CFDA7770-2460-F7D8-DE90-0C0B5D5979D7}"/>
              </a:ext>
            </a:extLst>
          </p:cNvPr>
          <p:cNvPicPr>
            <a:picLocks noChangeAspect="1"/>
          </p:cNvPicPr>
          <p:nvPr/>
        </p:nvPicPr>
        <p:blipFill>
          <a:blip r:embed="rId3"/>
          <a:stretch>
            <a:fillRect/>
          </a:stretch>
        </p:blipFill>
        <p:spPr>
          <a:xfrm>
            <a:off x="320431" y="2812016"/>
            <a:ext cx="8651630" cy="1747669"/>
          </a:xfrm>
          <a:prstGeom prst="rect">
            <a:avLst/>
          </a:prstGeom>
        </p:spPr>
      </p:pic>
    </p:spTree>
    <p:extLst>
      <p:ext uri="{BB962C8B-B14F-4D97-AF65-F5344CB8AC3E}">
        <p14:creationId xmlns:p14="http://schemas.microsoft.com/office/powerpoint/2010/main" val="345669689"/>
      </p:ext>
    </p:extLst>
  </p:cSld>
  <p:clrMapOvr>
    <a:masterClrMapping/>
  </p:clrMapOvr>
</p:sld>
</file>

<file path=ppt/theme/theme1.xml><?xml version="1.0" encoding="utf-8"?>
<a:theme xmlns:a="http://schemas.openxmlformats.org/drawingml/2006/main" name="Stadgenoot Groen">
  <a:themeElements>
    <a:clrScheme name="Stadgenoot Groen Kleur">
      <a:dk1>
        <a:srgbClr val="000000"/>
      </a:dk1>
      <a:lt1>
        <a:srgbClr val="FFFFFF"/>
      </a:lt1>
      <a:dk2>
        <a:srgbClr val="00362A"/>
      </a:dk2>
      <a:lt2>
        <a:srgbClr val="CCCCCC"/>
      </a:lt2>
      <a:accent1>
        <a:srgbClr val="D1F3DA"/>
      </a:accent1>
      <a:accent2>
        <a:srgbClr val="00D6A9"/>
      </a:accent2>
      <a:accent3>
        <a:srgbClr val="00362A"/>
      </a:accent3>
      <a:accent4>
        <a:srgbClr val="F7DCEE"/>
      </a:accent4>
      <a:accent5>
        <a:srgbClr val="E90040"/>
      </a:accent5>
      <a:accent6>
        <a:srgbClr val="78001E"/>
      </a:accent6>
      <a:hlink>
        <a:srgbClr val="000000"/>
      </a:hlink>
      <a:folHlink>
        <a:srgbClr val="000000"/>
      </a:folHlink>
    </a:clrScheme>
    <a:fontScheme name="Rooney Bold Regular">
      <a:majorFont>
        <a:latin typeface="Rooney Bold"/>
        <a:ea typeface=""/>
        <a:cs typeface=""/>
      </a:majorFont>
      <a:minorFont>
        <a:latin typeface="Rooney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Rood">
      <a:srgbClr val="E90040"/>
    </a:custClr>
    <a:custClr name="Roze">
      <a:srgbClr val="F7DCEE"/>
    </a:custClr>
    <a:custClr name="Donkerrood">
      <a:srgbClr val="78001E"/>
    </a:custClr>
    <a:custClr name="Groen">
      <a:srgbClr val="00D6A9"/>
    </a:custClr>
    <a:custClr name="Lichtgroen">
      <a:srgbClr val="D1F3DA"/>
    </a:custClr>
    <a:custClr name="Donkergroen">
      <a:srgbClr val="00362A"/>
    </a:custClr>
    <a:custClr name="Blauw">
      <a:srgbClr val="8282BE"/>
    </a:custClr>
    <a:custClr name="Lichtblauw">
      <a:srgbClr val="D2F0FF"/>
    </a:custClr>
    <a:custClr name="Donkerblauw">
      <a:srgbClr val="191E5A"/>
    </a:custClr>
  </a:custClrLst>
  <a:extLst>
    <a:ext uri="{05A4C25C-085E-4340-85A3-A5531E510DB2}">
      <thm15:themeFamily xmlns:thm15="http://schemas.microsoft.com/office/thememl/2012/main" name="Presentatie1" id="{5571D8C4-9B26-4214-8F0F-B11182E0AE56}" vid="{8F54BE56-CEA2-49BB-A022-B4599E33EC99}"/>
    </a:ext>
  </a:extLst>
</a:theme>
</file>

<file path=ppt/theme/theme2.xml><?xml version="1.0" encoding="utf-8"?>
<a:theme xmlns:a="http://schemas.openxmlformats.org/drawingml/2006/main" name="Stadgenoot Blauw">
  <a:themeElements>
    <a:clrScheme name="Stadgenoot Blauw Kleur">
      <a:dk1>
        <a:srgbClr val="000000"/>
      </a:dk1>
      <a:lt1>
        <a:srgbClr val="FFFFFF"/>
      </a:lt1>
      <a:dk2>
        <a:srgbClr val="191E5A"/>
      </a:dk2>
      <a:lt2>
        <a:srgbClr val="CCCCCC"/>
      </a:lt2>
      <a:accent1>
        <a:srgbClr val="D2F0FF"/>
      </a:accent1>
      <a:accent2>
        <a:srgbClr val="8282BE"/>
      </a:accent2>
      <a:accent3>
        <a:srgbClr val="191E5A"/>
      </a:accent3>
      <a:accent4>
        <a:srgbClr val="F7DCEE"/>
      </a:accent4>
      <a:accent5>
        <a:srgbClr val="E90040"/>
      </a:accent5>
      <a:accent6>
        <a:srgbClr val="78001E"/>
      </a:accent6>
      <a:hlink>
        <a:srgbClr val="000000"/>
      </a:hlink>
      <a:folHlink>
        <a:srgbClr val="000000"/>
      </a:folHlink>
    </a:clrScheme>
    <a:fontScheme name="Stadgenoot">
      <a:majorFont>
        <a:latin typeface="Rooney Office Bold"/>
        <a:ea typeface=""/>
        <a:cs typeface=""/>
      </a:majorFont>
      <a:minorFont>
        <a:latin typeface="Rooney Office"/>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Rood">
      <a:srgbClr val="E90040"/>
    </a:custClr>
    <a:custClr name="Roze">
      <a:srgbClr val="F7DCEE"/>
    </a:custClr>
    <a:custClr name="Donkerrood">
      <a:srgbClr val="78001E"/>
    </a:custClr>
    <a:custClr name="Groen">
      <a:srgbClr val="00D6A9"/>
    </a:custClr>
    <a:custClr name="Lichtgroen">
      <a:srgbClr val="D1F3DA"/>
    </a:custClr>
    <a:custClr name="Donkergroen">
      <a:srgbClr val="00362A"/>
    </a:custClr>
    <a:custClr name="Blauw">
      <a:srgbClr val="8282BE"/>
    </a:custClr>
    <a:custClr name="Lichtblauw">
      <a:srgbClr val="D2F0FF"/>
    </a:custClr>
    <a:custClr name="Donkerblauw">
      <a:srgbClr val="191E5A"/>
    </a:custClr>
  </a:custClrLst>
  <a:extLst>
    <a:ext uri="{05A4C25C-085E-4340-85A3-A5531E510DB2}">
      <thm15:themeFamily xmlns:thm15="http://schemas.microsoft.com/office/thememl/2012/main" name="Presentatie1" id="{5571D8C4-9B26-4214-8F0F-B11182E0AE56}" vid="{D8F9F9D2-B6E9-441C-AB01-76F201505196}"/>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ood">
      <a:srgbClr val="E90040"/>
    </a:custClr>
    <a:custClr name="Roze">
      <a:srgbClr val="F7DCEE"/>
    </a:custClr>
    <a:custClr name="Donkerrood">
      <a:srgbClr val="78001E"/>
    </a:custClr>
    <a:custClr name="Groen">
      <a:srgbClr val="00D6A9"/>
    </a:custClr>
    <a:custClr name="Lichtgroen">
      <a:srgbClr val="D1F3DA"/>
    </a:custClr>
    <a:custClr name="Donkergroen">
      <a:srgbClr val="00362A"/>
    </a:custClr>
    <a:custClr name="Blauw">
      <a:srgbClr val="8282BE"/>
    </a:custClr>
    <a:custClr name="Lichtblauw">
      <a:srgbClr val="D2F0FF"/>
    </a:custClr>
    <a:custClr name="Donkerblauw">
      <a:srgbClr val="191E5A"/>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B99C0764A39AA488681884948621229" ma:contentTypeVersion="13" ma:contentTypeDescription="Een nieuw document maken." ma:contentTypeScope="" ma:versionID="58f0513d706a5d68598f06393f301355">
  <xsd:schema xmlns:xsd="http://www.w3.org/2001/XMLSchema" xmlns:xs="http://www.w3.org/2001/XMLSchema" xmlns:p="http://schemas.microsoft.com/office/2006/metadata/properties" xmlns:ns2="9bbb341b-db5c-485e-90bb-a0856ba61e4c" xmlns:ns3="f093063b-0268-432e-8945-0229fdd0d289" targetNamespace="http://schemas.microsoft.com/office/2006/metadata/properties" ma:root="true" ma:fieldsID="ee218c49d97113bc15b4d90027f35705" ns2:_="" ns3:_="">
    <xsd:import namespace="9bbb341b-db5c-485e-90bb-a0856ba61e4c"/>
    <xsd:import namespace="f093063b-0268-432e-8945-0229fdd0d2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bb341b-db5c-485e-90bb-a0856ba61e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72c345e5-0f9d-4382-81ee-adee97fa261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93063b-0268-432e-8945-0229fdd0d28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5204f4e-b6a4-4442-82ea-6a2a0b2d04bc}" ma:internalName="TaxCatchAll" ma:showField="CatchAllData" ma:web="f093063b-0268-432e-8945-0229fdd0d2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bb341b-db5c-485e-90bb-a0856ba61e4c">
      <Terms xmlns="http://schemas.microsoft.com/office/infopath/2007/PartnerControls"/>
    </lcf76f155ced4ddcb4097134ff3c332f>
    <TaxCatchAll xmlns="f093063b-0268-432e-8945-0229fdd0d28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3F55F9-E431-4C17-AFBB-506D91AACA03}">
  <ds:schemaRefs>
    <ds:schemaRef ds:uri="9bbb341b-db5c-485e-90bb-a0856ba61e4c"/>
    <ds:schemaRef ds:uri="f093063b-0268-432e-8945-0229fdd0d2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BD57606-1874-43BE-ABD0-55A3ABC7D0C5}">
  <ds:schemaRefs>
    <ds:schemaRef ds:uri="http://schemas.openxmlformats.org/package/2006/metadata/core-properties"/>
    <ds:schemaRef ds:uri="http://purl.org/dc/terms/"/>
    <ds:schemaRef ds:uri="http://purl.org/dc/dcmitype/"/>
    <ds:schemaRef ds:uri="f093063b-0268-432e-8945-0229fdd0d289"/>
    <ds:schemaRef ds:uri="http://purl.org/dc/elements/1.1/"/>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9bbb341b-db5c-485e-90bb-a0856ba61e4c"/>
  </ds:schemaRefs>
</ds:datastoreItem>
</file>

<file path=customXml/itemProps3.xml><?xml version="1.0" encoding="utf-8"?>
<ds:datastoreItem xmlns:ds="http://schemas.openxmlformats.org/officeDocument/2006/customXml" ds:itemID="{AE0A50F9-C08A-41E9-8E3F-1479BF0B91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Stadgenoot 2024</Template>
  <TotalTime>1628</TotalTime>
  <Words>477</Words>
  <Application>Microsoft Office PowerPoint</Application>
  <PresentationFormat>Diavoorstelling (16:9)</PresentationFormat>
  <Paragraphs>95</Paragraphs>
  <Slides>11</Slides>
  <Notes>4</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11</vt:i4>
      </vt:variant>
    </vt:vector>
  </HeadingPairs>
  <TitlesOfParts>
    <vt:vector size="20" baseType="lpstr">
      <vt:lpstr>Arial</vt:lpstr>
      <vt:lpstr>Calibri</vt:lpstr>
      <vt:lpstr>Favorit</vt:lpstr>
      <vt:lpstr>Favorit Bold</vt:lpstr>
      <vt:lpstr>Rooney Office</vt:lpstr>
      <vt:lpstr>Rooney Regular</vt:lpstr>
      <vt:lpstr>Wingdings</vt:lpstr>
      <vt:lpstr>Stadgenoot Groen</vt:lpstr>
      <vt:lpstr>Stadgenoot Blauw</vt:lpstr>
      <vt:lpstr>Klantenservice Stadgenoot nu ook in de wijk</vt:lpstr>
      <vt:lpstr>Stand van zaken Wildeman </vt:lpstr>
      <vt:lpstr>Fase 1 - Notweg Noord</vt:lpstr>
      <vt:lpstr>Wijkkantoor Spreekuur Notweg Noord</vt:lpstr>
      <vt:lpstr>PowerPoint-presentatie</vt:lpstr>
      <vt:lpstr>Notblok ontwerp &amp; bouw</vt:lpstr>
      <vt:lpstr>Notblok ontwerp</vt:lpstr>
      <vt:lpstr>Meedenken over Notblok?</vt:lpstr>
      <vt:lpstr>Wildeman</vt:lpstr>
      <vt:lpstr>Fase 2 – Reinveen / Ookmeerweg Start participatie</vt:lpstr>
      <vt:lpstr>Fase 2 - Start planvorming</vt:lpstr>
    </vt:vector>
  </TitlesOfParts>
  <Manager/>
  <Company>Stichting Stadgenoot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Algemene instructies</dc:title>
  <dc:subject/>
  <dc:creator>Yvette de Roos</dc:creator>
  <cp:keywords/>
  <dc:description>Stadgenoot presentatie - versie 2 - februari 2024
Ontwerp: Ontwerpwerk
Template: Ton Persoon</dc:description>
  <cp:lastModifiedBy>Yvette de Roos</cp:lastModifiedBy>
  <cp:revision>44</cp:revision>
  <cp:lastPrinted>2026-03-31T11:01:06Z</cp:lastPrinted>
  <dcterms:created xsi:type="dcterms:W3CDTF">2024-09-05T08:18:17Z</dcterms:created>
  <dcterms:modified xsi:type="dcterms:W3CDTF">2026-06-16T11:44:45Z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100.000000000000</vt:lpwstr>
  </property>
  <property fmtid="{D5CDD505-2E9C-101B-9397-08002B2CF9AE}" pid="3" name="ContentTypeId">
    <vt:lpwstr>0x0101002B99C0764A39AA488681884948621229</vt:lpwstr>
  </property>
  <property fmtid="{D5CDD505-2E9C-101B-9397-08002B2CF9AE}" pid="4" name="MediaServiceImageTags">
    <vt:lpwstr/>
  </property>
</Properties>
</file>